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72" r:id="rId14"/>
    <p:sldId id="274" r:id="rId15"/>
    <p:sldId id="268" r:id="rId16"/>
    <p:sldId id="269" r:id="rId17"/>
    <p:sldId id="270" r:id="rId18"/>
    <p:sldId id="273"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F420"/>
    <a:srgbClr val="F7B7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8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wan\Desktop\Intern\dAt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wan\Desktop\Intern\dAt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wan\AppData\Roaming\Microsoft\Excel\TRACE011%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wan\Desktop\Cavities\1T1.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Frequency of lowest mode vs.</a:t>
            </a:r>
            <a:r>
              <a:rPr lang="en-US" baseline="0"/>
              <a:t> depth of ridges </a:t>
            </a:r>
          </a:p>
          <a:p>
            <a:pPr>
              <a:defRPr/>
            </a:pPr>
            <a:r>
              <a:rPr lang="en-US" sz="1400" b="0" i="1" baseline="0"/>
              <a:t>(ADMX sized cavity - 1 m tall, .5 m diameter)</a:t>
            </a:r>
            <a:endParaRPr lang="en-US" sz="1400" b="0" i="1"/>
          </a:p>
        </c:rich>
      </c:tx>
      <c:layout/>
    </c:title>
    <c:plotArea>
      <c:layout/>
      <c:scatterChart>
        <c:scatterStyle val="lineMarker"/>
        <c:ser>
          <c:idx val="0"/>
          <c:order val="0"/>
          <c:marker>
            <c:symbol val="none"/>
          </c:marker>
          <c:xVal>
            <c:numRef>
              <c:f>Sheet8!$A$2:$A$14</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xVal>
          <c:yVal>
            <c:numRef>
              <c:f>Sheet8!$B$2:$B$14</c:f>
              <c:numCache>
                <c:formatCode>General</c:formatCode>
                <c:ptCount val="13"/>
                <c:pt idx="0">
                  <c:v>457.99199999999928</c:v>
                </c:pt>
                <c:pt idx="1">
                  <c:v>453.46799999999962</c:v>
                </c:pt>
                <c:pt idx="2">
                  <c:v>443.87599999999969</c:v>
                </c:pt>
                <c:pt idx="3">
                  <c:v>426.94299999999993</c:v>
                </c:pt>
                <c:pt idx="4">
                  <c:v>402.91299999999956</c:v>
                </c:pt>
                <c:pt idx="5">
                  <c:v>375.303</c:v>
                </c:pt>
                <c:pt idx="6">
                  <c:v>347.68799999999999</c:v>
                </c:pt>
                <c:pt idx="7">
                  <c:v>321.959</c:v>
                </c:pt>
                <c:pt idx="8">
                  <c:v>298.745</c:v>
                </c:pt>
                <c:pt idx="9">
                  <c:v>278.053</c:v>
                </c:pt>
                <c:pt idx="10">
                  <c:v>259.68400000000008</c:v>
                </c:pt>
                <c:pt idx="11">
                  <c:v>243.34399999999999</c:v>
                </c:pt>
                <c:pt idx="12">
                  <c:v>228.74499999999998</c:v>
                </c:pt>
              </c:numCache>
            </c:numRef>
          </c:yVal>
        </c:ser>
        <c:ser>
          <c:idx val="1"/>
          <c:order val="1"/>
          <c:marker>
            <c:symbol val="none"/>
          </c:marker>
          <c:xVal>
            <c:numRef>
              <c:f>Sheet8!$A$2:$A$14</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xVal>
          <c:yVal>
            <c:numRef>
              <c:f>Sheet8!$C$2:$C$14</c:f>
              <c:numCache>
                <c:formatCode>General</c:formatCode>
                <c:ptCount val="13"/>
                <c:pt idx="0">
                  <c:v>456.96999999999969</c:v>
                </c:pt>
                <c:pt idx="1">
                  <c:v>448.43699999999927</c:v>
                </c:pt>
                <c:pt idx="2">
                  <c:v>432.745</c:v>
                </c:pt>
                <c:pt idx="3">
                  <c:v>409.952</c:v>
                </c:pt>
                <c:pt idx="4">
                  <c:v>383.09099999999955</c:v>
                </c:pt>
                <c:pt idx="5">
                  <c:v>355.64100000000002</c:v>
                </c:pt>
                <c:pt idx="6">
                  <c:v>329.65699999999993</c:v>
                </c:pt>
                <c:pt idx="7">
                  <c:v>305.97499999999962</c:v>
                </c:pt>
                <c:pt idx="8">
                  <c:v>284.73299999999955</c:v>
                </c:pt>
                <c:pt idx="9">
                  <c:v>265.78099999999955</c:v>
                </c:pt>
                <c:pt idx="10">
                  <c:v>248.89000000000001</c:v>
                </c:pt>
                <c:pt idx="11">
                  <c:v>233.78399999999999</c:v>
                </c:pt>
                <c:pt idx="12">
                  <c:v>220.21299999999999</c:v>
                </c:pt>
              </c:numCache>
            </c:numRef>
          </c:yVal>
        </c:ser>
        <c:ser>
          <c:idx val="2"/>
          <c:order val="2"/>
          <c:marker>
            <c:symbol val="none"/>
          </c:marker>
          <c:xVal>
            <c:numRef>
              <c:f>Sheet8!$A$2:$A$14</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xVal>
          <c:yVal>
            <c:numRef>
              <c:f>Sheet8!$D$2:$D$14</c:f>
              <c:numCache>
                <c:formatCode>General</c:formatCode>
                <c:ptCount val="13"/>
                <c:pt idx="0">
                  <c:v>459.351</c:v>
                </c:pt>
                <c:pt idx="1">
                  <c:v>458.05099999999999</c:v>
                </c:pt>
                <c:pt idx="2">
                  <c:v>453.53</c:v>
                </c:pt>
                <c:pt idx="3">
                  <c:v>443.75</c:v>
                </c:pt>
                <c:pt idx="4">
                  <c:v>426.04599999999999</c:v>
                </c:pt>
                <c:pt idx="5">
                  <c:v>400.72099999999955</c:v>
                </c:pt>
                <c:pt idx="6">
                  <c:v>372.04899999999969</c:v>
                </c:pt>
                <c:pt idx="7">
                  <c:v>343.93899999999928</c:v>
                </c:pt>
                <c:pt idx="8">
                  <c:v>318.13400000000001</c:v>
                </c:pt>
                <c:pt idx="9">
                  <c:v>295.04899999999969</c:v>
                </c:pt>
                <c:pt idx="10">
                  <c:v>274.613</c:v>
                </c:pt>
                <c:pt idx="11">
                  <c:v>256.52199999999948</c:v>
                </c:pt>
                <c:pt idx="12">
                  <c:v>240.459</c:v>
                </c:pt>
              </c:numCache>
            </c:numRef>
          </c:yVal>
        </c:ser>
        <c:ser>
          <c:idx val="3"/>
          <c:order val="3"/>
          <c:marker>
            <c:symbol val="none"/>
          </c:marker>
          <c:xVal>
            <c:numRef>
              <c:f>Sheet8!$A$2:$A$14</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xVal>
          <c:yVal>
            <c:numRef>
              <c:f>Sheet8!$E$2:$E$14</c:f>
              <c:numCache>
                <c:formatCode>General</c:formatCode>
                <c:ptCount val="13"/>
                <c:pt idx="0">
                  <c:v>456.47499999999962</c:v>
                </c:pt>
                <c:pt idx="1">
                  <c:v>447.31799999999993</c:v>
                </c:pt>
                <c:pt idx="2">
                  <c:v>431.18</c:v>
                </c:pt>
                <c:pt idx="3">
                  <c:v>408.20800000000003</c:v>
                </c:pt>
                <c:pt idx="4">
                  <c:v>381.42599999999948</c:v>
                </c:pt>
                <c:pt idx="5">
                  <c:v>354.16500000000002</c:v>
                </c:pt>
                <c:pt idx="6">
                  <c:v>328.39599999999962</c:v>
                </c:pt>
                <c:pt idx="7">
                  <c:v>304.899</c:v>
                </c:pt>
                <c:pt idx="8">
                  <c:v>283.81299999999999</c:v>
                </c:pt>
                <c:pt idx="9">
                  <c:v>264.99099999999947</c:v>
                </c:pt>
                <c:pt idx="10">
                  <c:v>248.202</c:v>
                </c:pt>
                <c:pt idx="11">
                  <c:v>233.17899999999997</c:v>
                </c:pt>
                <c:pt idx="12">
                  <c:v>219.67</c:v>
                </c:pt>
              </c:numCache>
            </c:numRef>
          </c:yVal>
        </c:ser>
        <c:ser>
          <c:idx val="4"/>
          <c:order val="4"/>
          <c:marker>
            <c:symbol val="none"/>
          </c:marker>
          <c:xVal>
            <c:numRef>
              <c:f>Sheet8!$A$2:$A$14</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xVal>
          <c:yVal>
            <c:numRef>
              <c:f>Sheet8!$F$2:$F$14</c:f>
              <c:numCache>
                <c:formatCode>General</c:formatCode>
                <c:ptCount val="13"/>
                <c:pt idx="0">
                  <c:v>455.90499999999969</c:v>
                </c:pt>
                <c:pt idx="1">
                  <c:v>446.13900000000001</c:v>
                </c:pt>
                <c:pt idx="2">
                  <c:v>430.44200000000001</c:v>
                </c:pt>
                <c:pt idx="3">
                  <c:v>408.76400000000001</c:v>
                </c:pt>
                <c:pt idx="4">
                  <c:v>383.29399999999924</c:v>
                </c:pt>
                <c:pt idx="5">
                  <c:v>356.84800000000001</c:v>
                </c:pt>
                <c:pt idx="6">
                  <c:v>331.46499999999969</c:v>
                </c:pt>
                <c:pt idx="7">
                  <c:v>308.02599999999956</c:v>
                </c:pt>
                <c:pt idx="8">
                  <c:v>286.83</c:v>
                </c:pt>
                <c:pt idx="9">
                  <c:v>267.82100000000003</c:v>
                </c:pt>
                <c:pt idx="10">
                  <c:v>250.816</c:v>
                </c:pt>
                <c:pt idx="11">
                  <c:v>235.57499999999999</c:v>
                </c:pt>
                <c:pt idx="12">
                  <c:v>221.845</c:v>
                </c:pt>
              </c:numCache>
            </c:numRef>
          </c:yVal>
        </c:ser>
        <c:ser>
          <c:idx val="5"/>
          <c:order val="5"/>
          <c:marker>
            <c:symbol val="none"/>
          </c:marker>
          <c:xVal>
            <c:numRef>
              <c:f>Sheet8!$A$2:$A$14</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xVal>
          <c:yVal>
            <c:numRef>
              <c:f>Sheet8!$G$2:$G$14</c:f>
              <c:numCache>
                <c:formatCode>General</c:formatCode>
                <c:ptCount val="13"/>
                <c:pt idx="0">
                  <c:v>457.404</c:v>
                </c:pt>
                <c:pt idx="1">
                  <c:v>452.20299999999969</c:v>
                </c:pt>
                <c:pt idx="2">
                  <c:v>443.803</c:v>
                </c:pt>
                <c:pt idx="3">
                  <c:v>430.69299999999993</c:v>
                </c:pt>
                <c:pt idx="4">
                  <c:v>411.66699999999969</c:v>
                </c:pt>
                <c:pt idx="5">
                  <c:v>387.61200000000002</c:v>
                </c:pt>
                <c:pt idx="6">
                  <c:v>361.339</c:v>
                </c:pt>
                <c:pt idx="7">
                  <c:v>335.46499999999969</c:v>
                </c:pt>
                <c:pt idx="8">
                  <c:v>311.39999999999969</c:v>
                </c:pt>
                <c:pt idx="9">
                  <c:v>289.59699999999924</c:v>
                </c:pt>
                <c:pt idx="10">
                  <c:v>270.11099999999999</c:v>
                </c:pt>
                <c:pt idx="11">
                  <c:v>252.726</c:v>
                </c:pt>
                <c:pt idx="12">
                  <c:v>237.19</c:v>
                </c:pt>
              </c:numCache>
            </c:numRef>
          </c:yVal>
        </c:ser>
        <c:ser>
          <c:idx val="6"/>
          <c:order val="6"/>
          <c:marker>
            <c:symbol val="none"/>
          </c:marker>
          <c:xVal>
            <c:numRef>
              <c:f>Sheet8!$A$2:$A$14</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xVal>
          <c:yVal>
            <c:numRef>
              <c:f>Sheet8!$H$2:$H$14</c:f>
              <c:numCache>
                <c:formatCode>General</c:formatCode>
                <c:ptCount val="13"/>
                <c:pt idx="0">
                  <c:v>456.76</c:v>
                </c:pt>
                <c:pt idx="1">
                  <c:v>447.27299999999963</c:v>
                </c:pt>
                <c:pt idx="2">
                  <c:v>431.125</c:v>
                </c:pt>
                <c:pt idx="3">
                  <c:v>408.74200000000002</c:v>
                </c:pt>
                <c:pt idx="4">
                  <c:v>382.702</c:v>
                </c:pt>
                <c:pt idx="5">
                  <c:v>355.95499999999993</c:v>
                </c:pt>
                <c:pt idx="6">
                  <c:v>330.45400000000001</c:v>
                </c:pt>
                <c:pt idx="7">
                  <c:v>307.017</c:v>
                </c:pt>
                <c:pt idx="8">
                  <c:v>285.875</c:v>
                </c:pt>
                <c:pt idx="9">
                  <c:v>266.93899999999928</c:v>
                </c:pt>
                <c:pt idx="10">
                  <c:v>250.011</c:v>
                </c:pt>
                <c:pt idx="11">
                  <c:v>234.84300000000002</c:v>
                </c:pt>
                <c:pt idx="12">
                  <c:v>221.185</c:v>
                </c:pt>
              </c:numCache>
            </c:numRef>
          </c:yVal>
        </c:ser>
        <c:ser>
          <c:idx val="7"/>
          <c:order val="7"/>
          <c:marker>
            <c:symbol val="none"/>
          </c:marker>
          <c:xVal>
            <c:numRef>
              <c:f>Sheet8!$A$2:$A$14</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xVal>
          <c:yVal>
            <c:numRef>
              <c:f>Sheet8!$I$2:$I$14</c:f>
              <c:numCache>
                <c:formatCode>General</c:formatCode>
                <c:ptCount val="13"/>
                <c:pt idx="0">
                  <c:v>457.1</c:v>
                </c:pt>
                <c:pt idx="1">
                  <c:v>449.78399999999948</c:v>
                </c:pt>
                <c:pt idx="2">
                  <c:v>437.87700000000001</c:v>
                </c:pt>
                <c:pt idx="3">
                  <c:v>420.62299999999999</c:v>
                </c:pt>
                <c:pt idx="4">
                  <c:v>398.44400000000002</c:v>
                </c:pt>
                <c:pt idx="5">
                  <c:v>373.38400000000001</c:v>
                </c:pt>
                <c:pt idx="6">
                  <c:v>347.82400000000001</c:v>
                </c:pt>
                <c:pt idx="7">
                  <c:v>323.40099999999956</c:v>
                </c:pt>
                <c:pt idx="8">
                  <c:v>300.89699999999948</c:v>
                </c:pt>
                <c:pt idx="9">
                  <c:v>280.52499999999969</c:v>
                </c:pt>
                <c:pt idx="10">
                  <c:v>262.23899999999924</c:v>
                </c:pt>
                <c:pt idx="11">
                  <c:v>245.84300000000002</c:v>
                </c:pt>
                <c:pt idx="12">
                  <c:v>231.107</c:v>
                </c:pt>
              </c:numCache>
            </c:numRef>
          </c:yVal>
        </c:ser>
        <c:ser>
          <c:idx val="8"/>
          <c:order val="8"/>
          <c:marker>
            <c:symbol val="none"/>
          </c:marker>
          <c:xVal>
            <c:numRef>
              <c:f>Sheet8!$A$2:$A$14</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xVal>
          <c:yVal>
            <c:numRef>
              <c:f>Sheet8!$J$2:$J$14</c:f>
              <c:numCache>
                <c:formatCode>General</c:formatCode>
                <c:ptCount val="13"/>
                <c:pt idx="0">
                  <c:v>457.34100000000001</c:v>
                </c:pt>
                <c:pt idx="1">
                  <c:v>449.71899999999948</c:v>
                </c:pt>
                <c:pt idx="2">
                  <c:v>437.32299999999969</c:v>
                </c:pt>
                <c:pt idx="3">
                  <c:v>419.47699999999924</c:v>
                </c:pt>
                <c:pt idx="4">
                  <c:v>396.81400000000002</c:v>
                </c:pt>
                <c:pt idx="5">
                  <c:v>371.54300000000001</c:v>
                </c:pt>
                <c:pt idx="6">
                  <c:v>346</c:v>
                </c:pt>
                <c:pt idx="7">
                  <c:v>321.69600000000003</c:v>
                </c:pt>
                <c:pt idx="8">
                  <c:v>299.35300000000001</c:v>
                </c:pt>
                <c:pt idx="9">
                  <c:v>279.14699999999999</c:v>
                </c:pt>
                <c:pt idx="10">
                  <c:v>261.01299999999969</c:v>
                </c:pt>
                <c:pt idx="11">
                  <c:v>244.75200000000001</c:v>
                </c:pt>
                <c:pt idx="12">
                  <c:v>230.12700000000001</c:v>
                </c:pt>
              </c:numCache>
            </c:numRef>
          </c:yVal>
        </c:ser>
        <c:axId val="68866816"/>
        <c:axId val="68868736"/>
      </c:scatterChart>
      <c:valAx>
        <c:axId val="68866816"/>
        <c:scaling>
          <c:orientation val="minMax"/>
          <c:max val="25"/>
        </c:scaling>
        <c:axPos val="b"/>
        <c:title>
          <c:tx>
            <c:rich>
              <a:bodyPr/>
              <a:lstStyle/>
              <a:p>
                <a:pPr>
                  <a:defRPr/>
                </a:pPr>
                <a:r>
                  <a:rPr lang="en-US" sz="1100"/>
                  <a:t>Depth of ridges</a:t>
                </a:r>
                <a:r>
                  <a:rPr lang="en-US" sz="1100" baseline="0"/>
                  <a:t> (cm)</a:t>
                </a:r>
                <a:endParaRPr lang="en-US" sz="1100"/>
              </a:p>
            </c:rich>
          </c:tx>
          <c:layout/>
        </c:title>
        <c:numFmt formatCode="General" sourceLinked="1"/>
        <c:tickLblPos val="nextTo"/>
        <c:crossAx val="68868736"/>
        <c:crosses val="autoZero"/>
        <c:crossBetween val="midCat"/>
      </c:valAx>
      <c:valAx>
        <c:axId val="68868736"/>
        <c:scaling>
          <c:orientation val="minMax"/>
        </c:scaling>
        <c:axPos val="l"/>
        <c:majorGridlines/>
        <c:title>
          <c:tx>
            <c:rich>
              <a:bodyPr rot="-5400000" vert="horz"/>
              <a:lstStyle/>
              <a:p>
                <a:pPr>
                  <a:defRPr/>
                </a:pPr>
                <a:r>
                  <a:rPr lang="en-US" sz="1100"/>
                  <a:t>Frequency (MHz)</a:t>
                </a:r>
              </a:p>
            </c:rich>
          </c:tx>
          <c:layout/>
        </c:title>
        <c:numFmt formatCode="General" sourceLinked="1"/>
        <c:tickLblPos val="nextTo"/>
        <c:crossAx val="6886681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Form factor vs. frequency</a:t>
            </a:r>
          </a:p>
        </c:rich>
      </c:tx>
      <c:layout/>
    </c:title>
    <c:plotArea>
      <c:layout/>
      <c:scatterChart>
        <c:scatterStyle val="lineMarker"/>
        <c:ser>
          <c:idx val="0"/>
          <c:order val="0"/>
          <c:spPr>
            <a:ln w="28575">
              <a:noFill/>
            </a:ln>
          </c:spPr>
          <c:xVal>
            <c:numRef>
              <c:f>Sheet7!$B$2:$B$238</c:f>
              <c:numCache>
                <c:formatCode>General</c:formatCode>
                <c:ptCount val="237"/>
                <c:pt idx="0">
                  <c:v>457.99199999999928</c:v>
                </c:pt>
                <c:pt idx="1">
                  <c:v>453.46799999999962</c:v>
                </c:pt>
                <c:pt idx="2">
                  <c:v>443.87599999999969</c:v>
                </c:pt>
                <c:pt idx="3">
                  <c:v>426.94299999999993</c:v>
                </c:pt>
                <c:pt idx="4">
                  <c:v>402.91299999999956</c:v>
                </c:pt>
                <c:pt idx="5">
                  <c:v>375.303</c:v>
                </c:pt>
                <c:pt idx="6">
                  <c:v>347.68799999999999</c:v>
                </c:pt>
                <c:pt idx="7">
                  <c:v>321.959</c:v>
                </c:pt>
                <c:pt idx="8">
                  <c:v>298.745</c:v>
                </c:pt>
                <c:pt idx="9">
                  <c:v>278.053</c:v>
                </c:pt>
                <c:pt idx="10">
                  <c:v>259.68400000000008</c:v>
                </c:pt>
                <c:pt idx="11">
                  <c:v>243.34399999999999</c:v>
                </c:pt>
                <c:pt idx="12">
                  <c:v>228.74499999999998</c:v>
                </c:pt>
                <c:pt idx="16">
                  <c:v>456.96999999999969</c:v>
                </c:pt>
                <c:pt idx="17">
                  <c:v>448.43699999999927</c:v>
                </c:pt>
                <c:pt idx="18">
                  <c:v>432.745</c:v>
                </c:pt>
                <c:pt idx="19">
                  <c:v>409.952</c:v>
                </c:pt>
                <c:pt idx="20">
                  <c:v>383.09099999999955</c:v>
                </c:pt>
                <c:pt idx="21">
                  <c:v>355.64100000000002</c:v>
                </c:pt>
                <c:pt idx="22">
                  <c:v>329.65699999999993</c:v>
                </c:pt>
                <c:pt idx="23">
                  <c:v>305.97499999999962</c:v>
                </c:pt>
                <c:pt idx="24">
                  <c:v>284.73299999999955</c:v>
                </c:pt>
                <c:pt idx="25">
                  <c:v>265.78099999999955</c:v>
                </c:pt>
                <c:pt idx="26">
                  <c:v>248.89000000000001</c:v>
                </c:pt>
                <c:pt idx="27">
                  <c:v>233.78399999999999</c:v>
                </c:pt>
                <c:pt idx="28">
                  <c:v>220.21299999999999</c:v>
                </c:pt>
                <c:pt idx="32">
                  <c:v>457.60599999999999</c:v>
                </c:pt>
                <c:pt idx="33">
                  <c:v>450.70299999999969</c:v>
                </c:pt>
                <c:pt idx="34">
                  <c:v>437.13099999999969</c:v>
                </c:pt>
                <c:pt idx="35">
                  <c:v>416.23200000000003</c:v>
                </c:pt>
                <c:pt idx="36">
                  <c:v>390.28500000000003</c:v>
                </c:pt>
                <c:pt idx="37">
                  <c:v>362.851</c:v>
                </c:pt>
                <c:pt idx="38">
                  <c:v>336.45299999999969</c:v>
                </c:pt>
                <c:pt idx="39">
                  <c:v>312.15800000000002</c:v>
                </c:pt>
                <c:pt idx="40">
                  <c:v>290.28099999999955</c:v>
                </c:pt>
                <c:pt idx="41">
                  <c:v>270.72499999999962</c:v>
                </c:pt>
                <c:pt idx="42">
                  <c:v>253.304</c:v>
                </c:pt>
                <c:pt idx="43">
                  <c:v>237.738</c:v>
                </c:pt>
                <c:pt idx="44">
                  <c:v>223.76399999999998</c:v>
                </c:pt>
                <c:pt idx="48">
                  <c:v>459.351</c:v>
                </c:pt>
                <c:pt idx="49">
                  <c:v>458.05099999999999</c:v>
                </c:pt>
                <c:pt idx="50">
                  <c:v>453.53</c:v>
                </c:pt>
                <c:pt idx="51">
                  <c:v>443.75</c:v>
                </c:pt>
                <c:pt idx="52">
                  <c:v>426.04599999999999</c:v>
                </c:pt>
                <c:pt idx="53">
                  <c:v>400.72099999999955</c:v>
                </c:pt>
                <c:pt idx="54">
                  <c:v>372.04899999999969</c:v>
                </c:pt>
                <c:pt idx="55">
                  <c:v>343.93899999999928</c:v>
                </c:pt>
                <c:pt idx="56">
                  <c:v>318.13400000000001</c:v>
                </c:pt>
                <c:pt idx="57">
                  <c:v>295.04899999999969</c:v>
                </c:pt>
                <c:pt idx="58">
                  <c:v>274.613</c:v>
                </c:pt>
                <c:pt idx="59">
                  <c:v>256.52199999999948</c:v>
                </c:pt>
                <c:pt idx="60">
                  <c:v>240.459</c:v>
                </c:pt>
                <c:pt idx="64">
                  <c:v>456.47499999999962</c:v>
                </c:pt>
                <c:pt idx="65">
                  <c:v>447.31799999999993</c:v>
                </c:pt>
                <c:pt idx="66">
                  <c:v>431.18</c:v>
                </c:pt>
                <c:pt idx="67">
                  <c:v>408.20800000000003</c:v>
                </c:pt>
                <c:pt idx="68">
                  <c:v>381.42599999999948</c:v>
                </c:pt>
                <c:pt idx="69">
                  <c:v>354.16500000000002</c:v>
                </c:pt>
                <c:pt idx="70">
                  <c:v>328.39599999999962</c:v>
                </c:pt>
                <c:pt idx="71">
                  <c:v>304.899</c:v>
                </c:pt>
                <c:pt idx="72">
                  <c:v>283.81299999999999</c:v>
                </c:pt>
                <c:pt idx="73">
                  <c:v>264.99099999999947</c:v>
                </c:pt>
                <c:pt idx="74">
                  <c:v>248.202</c:v>
                </c:pt>
                <c:pt idx="75">
                  <c:v>233.17899999999997</c:v>
                </c:pt>
                <c:pt idx="76">
                  <c:v>219.67</c:v>
                </c:pt>
                <c:pt idx="80">
                  <c:v>456.346</c:v>
                </c:pt>
                <c:pt idx="81">
                  <c:v>447.01900000000001</c:v>
                </c:pt>
                <c:pt idx="82">
                  <c:v>431.512</c:v>
                </c:pt>
                <c:pt idx="83">
                  <c:v>409.83199999999948</c:v>
                </c:pt>
                <c:pt idx="84">
                  <c:v>384.23299999999955</c:v>
                </c:pt>
                <c:pt idx="85">
                  <c:v>357.62700000000001</c:v>
                </c:pt>
                <c:pt idx="86">
                  <c:v>332.09699999999924</c:v>
                </c:pt>
                <c:pt idx="87">
                  <c:v>308.541</c:v>
                </c:pt>
                <c:pt idx="88">
                  <c:v>287.25599999999969</c:v>
                </c:pt>
                <c:pt idx="89">
                  <c:v>268.16899999999993</c:v>
                </c:pt>
                <c:pt idx="90">
                  <c:v>251.11199999999999</c:v>
                </c:pt>
                <c:pt idx="91">
                  <c:v>235.83</c:v>
                </c:pt>
                <c:pt idx="92">
                  <c:v>222.07599999999999</c:v>
                </c:pt>
                <c:pt idx="96">
                  <c:v>458.55900000000008</c:v>
                </c:pt>
                <c:pt idx="97">
                  <c:v>455.15400000000039</c:v>
                </c:pt>
                <c:pt idx="98">
                  <c:v>448.03799999999956</c:v>
                </c:pt>
                <c:pt idx="99">
                  <c:v>435.62299999999999</c:v>
                </c:pt>
                <c:pt idx="100">
                  <c:v>416.45099999999962</c:v>
                </c:pt>
                <c:pt idx="101">
                  <c:v>391.59099999999955</c:v>
                </c:pt>
                <c:pt idx="102">
                  <c:v>364.39499999999964</c:v>
                </c:pt>
                <c:pt idx="103">
                  <c:v>337.77799999999962</c:v>
                </c:pt>
                <c:pt idx="104">
                  <c:v>313.178</c:v>
                </c:pt>
                <c:pt idx="105">
                  <c:v>290.99699999999928</c:v>
                </c:pt>
                <c:pt idx="106">
                  <c:v>271.245</c:v>
                </c:pt>
                <c:pt idx="107">
                  <c:v>253.66899999999998</c:v>
                </c:pt>
                <c:pt idx="108">
                  <c:v>237.995</c:v>
                </c:pt>
                <c:pt idx="112">
                  <c:v>455.90499999999969</c:v>
                </c:pt>
                <c:pt idx="113">
                  <c:v>446.13900000000001</c:v>
                </c:pt>
                <c:pt idx="114">
                  <c:v>430.44200000000001</c:v>
                </c:pt>
                <c:pt idx="115">
                  <c:v>408.76400000000001</c:v>
                </c:pt>
                <c:pt idx="116">
                  <c:v>383.29399999999924</c:v>
                </c:pt>
                <c:pt idx="117">
                  <c:v>356.84800000000001</c:v>
                </c:pt>
                <c:pt idx="118">
                  <c:v>331.46499999999969</c:v>
                </c:pt>
                <c:pt idx="119">
                  <c:v>308.02599999999956</c:v>
                </c:pt>
                <c:pt idx="120">
                  <c:v>286.83</c:v>
                </c:pt>
                <c:pt idx="121">
                  <c:v>267.82100000000003</c:v>
                </c:pt>
                <c:pt idx="122">
                  <c:v>250.816</c:v>
                </c:pt>
                <c:pt idx="123">
                  <c:v>235.57499999999999</c:v>
                </c:pt>
                <c:pt idx="124">
                  <c:v>221.845</c:v>
                </c:pt>
                <c:pt idx="128">
                  <c:v>457.404</c:v>
                </c:pt>
                <c:pt idx="129">
                  <c:v>452.20299999999969</c:v>
                </c:pt>
                <c:pt idx="130">
                  <c:v>443.803</c:v>
                </c:pt>
                <c:pt idx="131">
                  <c:v>430.69299999999993</c:v>
                </c:pt>
                <c:pt idx="132">
                  <c:v>411.66699999999969</c:v>
                </c:pt>
                <c:pt idx="133">
                  <c:v>387.61200000000002</c:v>
                </c:pt>
                <c:pt idx="134">
                  <c:v>361.339</c:v>
                </c:pt>
                <c:pt idx="135">
                  <c:v>335.46499999999969</c:v>
                </c:pt>
                <c:pt idx="136">
                  <c:v>311.39999999999969</c:v>
                </c:pt>
                <c:pt idx="137">
                  <c:v>289.59699999999924</c:v>
                </c:pt>
                <c:pt idx="138">
                  <c:v>270.11099999999999</c:v>
                </c:pt>
                <c:pt idx="139">
                  <c:v>252.726</c:v>
                </c:pt>
                <c:pt idx="140">
                  <c:v>237.19</c:v>
                </c:pt>
                <c:pt idx="144">
                  <c:v>456.76</c:v>
                </c:pt>
                <c:pt idx="145">
                  <c:v>447.27299999999963</c:v>
                </c:pt>
                <c:pt idx="146">
                  <c:v>431.125</c:v>
                </c:pt>
                <c:pt idx="147">
                  <c:v>408.74200000000002</c:v>
                </c:pt>
                <c:pt idx="148">
                  <c:v>382.702</c:v>
                </c:pt>
                <c:pt idx="149">
                  <c:v>355.95499999999993</c:v>
                </c:pt>
                <c:pt idx="150">
                  <c:v>330.45400000000001</c:v>
                </c:pt>
                <c:pt idx="151">
                  <c:v>307.017</c:v>
                </c:pt>
                <c:pt idx="152">
                  <c:v>285.875</c:v>
                </c:pt>
                <c:pt idx="153">
                  <c:v>266.93899999999928</c:v>
                </c:pt>
                <c:pt idx="154">
                  <c:v>250.011</c:v>
                </c:pt>
                <c:pt idx="155">
                  <c:v>234.84300000000002</c:v>
                </c:pt>
                <c:pt idx="156">
                  <c:v>221.185</c:v>
                </c:pt>
                <c:pt idx="160">
                  <c:v>458.452</c:v>
                </c:pt>
                <c:pt idx="161">
                  <c:v>453.755</c:v>
                </c:pt>
                <c:pt idx="162">
                  <c:v>443.84399999999999</c:v>
                </c:pt>
                <c:pt idx="163">
                  <c:v>427.51400000000001</c:v>
                </c:pt>
                <c:pt idx="164">
                  <c:v>405.02599999999956</c:v>
                </c:pt>
                <c:pt idx="165">
                  <c:v>378.93099999999936</c:v>
                </c:pt>
                <c:pt idx="166">
                  <c:v>352.23599999999948</c:v>
                </c:pt>
                <c:pt idx="167">
                  <c:v>326.86</c:v>
                </c:pt>
                <c:pt idx="168">
                  <c:v>303.62900000000002</c:v>
                </c:pt>
                <c:pt idx="169">
                  <c:v>282.72000000000003</c:v>
                </c:pt>
                <c:pt idx="170">
                  <c:v>264.03899999999948</c:v>
                </c:pt>
                <c:pt idx="171">
                  <c:v>247.35200000000023</c:v>
                </c:pt>
                <c:pt idx="172">
                  <c:v>232.40100000000001</c:v>
                </c:pt>
                <c:pt idx="176">
                  <c:v>457.53899999999948</c:v>
                </c:pt>
                <c:pt idx="177">
                  <c:v>450.69</c:v>
                </c:pt>
                <c:pt idx="178">
                  <c:v>439.065</c:v>
                </c:pt>
                <c:pt idx="179">
                  <c:v>421.94200000000001</c:v>
                </c:pt>
                <c:pt idx="180">
                  <c:v>399.71999999999969</c:v>
                </c:pt>
                <c:pt idx="181">
                  <c:v>374.50599999999969</c:v>
                </c:pt>
                <c:pt idx="182">
                  <c:v>348.762</c:v>
                </c:pt>
                <c:pt idx="183">
                  <c:v>324.173</c:v>
                </c:pt>
                <c:pt idx="184">
                  <c:v>301.53399999999948</c:v>
                </c:pt>
                <c:pt idx="185">
                  <c:v>281.04199999999969</c:v>
                </c:pt>
                <c:pt idx="186">
                  <c:v>262.67500000000001</c:v>
                </c:pt>
                <c:pt idx="187">
                  <c:v>246.21699999999998</c:v>
                </c:pt>
                <c:pt idx="188">
                  <c:v>231.44</c:v>
                </c:pt>
                <c:pt idx="192">
                  <c:v>457.1</c:v>
                </c:pt>
                <c:pt idx="193">
                  <c:v>449.78399999999948</c:v>
                </c:pt>
                <c:pt idx="194">
                  <c:v>437.87700000000001</c:v>
                </c:pt>
                <c:pt idx="195">
                  <c:v>420.62299999999999</c:v>
                </c:pt>
                <c:pt idx="196">
                  <c:v>398.44400000000002</c:v>
                </c:pt>
                <c:pt idx="197">
                  <c:v>373.38400000000001</c:v>
                </c:pt>
                <c:pt idx="198">
                  <c:v>347.82400000000001</c:v>
                </c:pt>
                <c:pt idx="199">
                  <c:v>323.40099999999956</c:v>
                </c:pt>
                <c:pt idx="200">
                  <c:v>300.89699999999948</c:v>
                </c:pt>
                <c:pt idx="201">
                  <c:v>280.52499999999969</c:v>
                </c:pt>
                <c:pt idx="202">
                  <c:v>262.23899999999924</c:v>
                </c:pt>
                <c:pt idx="203">
                  <c:v>245.84300000000002</c:v>
                </c:pt>
                <c:pt idx="204">
                  <c:v>231.107</c:v>
                </c:pt>
                <c:pt idx="208">
                  <c:v>457.34100000000001</c:v>
                </c:pt>
                <c:pt idx="209">
                  <c:v>449.71899999999948</c:v>
                </c:pt>
                <c:pt idx="210">
                  <c:v>437.32299999999969</c:v>
                </c:pt>
                <c:pt idx="211">
                  <c:v>419.47699999999924</c:v>
                </c:pt>
                <c:pt idx="212">
                  <c:v>396.81400000000002</c:v>
                </c:pt>
                <c:pt idx="213">
                  <c:v>371.54300000000001</c:v>
                </c:pt>
                <c:pt idx="214">
                  <c:v>346</c:v>
                </c:pt>
                <c:pt idx="215">
                  <c:v>321.69600000000003</c:v>
                </c:pt>
                <c:pt idx="216">
                  <c:v>299.35300000000001</c:v>
                </c:pt>
                <c:pt idx="217">
                  <c:v>279.14699999999999</c:v>
                </c:pt>
                <c:pt idx="218">
                  <c:v>261.01299999999969</c:v>
                </c:pt>
                <c:pt idx="219">
                  <c:v>244.75200000000001</c:v>
                </c:pt>
                <c:pt idx="220">
                  <c:v>230.12700000000001</c:v>
                </c:pt>
                <c:pt idx="224">
                  <c:v>457.79899999999924</c:v>
                </c:pt>
                <c:pt idx="225">
                  <c:v>451.82499999999999</c:v>
                </c:pt>
                <c:pt idx="226">
                  <c:v>442.404</c:v>
                </c:pt>
                <c:pt idx="227">
                  <c:v>428.48799999999954</c:v>
                </c:pt>
                <c:pt idx="228">
                  <c:v>409.45599999999962</c:v>
                </c:pt>
                <c:pt idx="229">
                  <c:v>386.20299999999969</c:v>
                </c:pt>
                <c:pt idx="230">
                  <c:v>361.02499999999969</c:v>
                </c:pt>
                <c:pt idx="231">
                  <c:v>336.00700000000001</c:v>
                </c:pt>
                <c:pt idx="232">
                  <c:v>312.48999999999955</c:v>
                </c:pt>
                <c:pt idx="233">
                  <c:v>290.99899999999934</c:v>
                </c:pt>
                <c:pt idx="234">
                  <c:v>271.62299999999999</c:v>
                </c:pt>
                <c:pt idx="235">
                  <c:v>254.24699999999999</c:v>
                </c:pt>
                <c:pt idx="236">
                  <c:v>238.625</c:v>
                </c:pt>
              </c:numCache>
            </c:numRef>
          </c:xVal>
          <c:yVal>
            <c:numRef>
              <c:f>Sheet7!$C$2:$C$238</c:f>
              <c:numCache>
                <c:formatCode>General</c:formatCode>
                <c:ptCount val="237"/>
                <c:pt idx="0">
                  <c:v>0.5109179999999991</c:v>
                </c:pt>
                <c:pt idx="1">
                  <c:v>0.49077700000000002</c:v>
                </c:pt>
                <c:pt idx="2">
                  <c:v>0.44065400000000005</c:v>
                </c:pt>
                <c:pt idx="3">
                  <c:v>0.35615000000000002</c:v>
                </c:pt>
                <c:pt idx="4">
                  <c:v>0.26651600000000031</c:v>
                </c:pt>
                <c:pt idx="5">
                  <c:v>0.19959700000000019</c:v>
                </c:pt>
                <c:pt idx="6">
                  <c:v>0.15480800000000022</c:v>
                </c:pt>
                <c:pt idx="7">
                  <c:v>0.12537399999999987</c:v>
                </c:pt>
                <c:pt idx="8">
                  <c:v>0.1050350000000001</c:v>
                </c:pt>
                <c:pt idx="9">
                  <c:v>9.0424000000000046E-2</c:v>
                </c:pt>
                <c:pt idx="10">
                  <c:v>7.9374000000000014E-2</c:v>
                </c:pt>
                <c:pt idx="11">
                  <c:v>7.0651000000000005E-2</c:v>
                </c:pt>
                <c:pt idx="12">
                  <c:v>6.3636999999999999E-2</c:v>
                </c:pt>
                <c:pt idx="16">
                  <c:v>0.50942100000000001</c:v>
                </c:pt>
                <c:pt idx="17">
                  <c:v>0.47438800000000053</c:v>
                </c:pt>
                <c:pt idx="18">
                  <c:v>0.40903200000000001</c:v>
                </c:pt>
                <c:pt idx="19">
                  <c:v>0.33179400000000031</c:v>
                </c:pt>
                <c:pt idx="20">
                  <c:v>0.26755000000000001</c:v>
                </c:pt>
                <c:pt idx="21">
                  <c:v>0.22171099999999999</c:v>
                </c:pt>
                <c:pt idx="22">
                  <c:v>0.18983400000000022</c:v>
                </c:pt>
                <c:pt idx="23">
                  <c:v>0.16678100000000001</c:v>
                </c:pt>
                <c:pt idx="24">
                  <c:v>0.14957200000000001</c:v>
                </c:pt>
                <c:pt idx="25">
                  <c:v>0.13607900000000001</c:v>
                </c:pt>
                <c:pt idx="26">
                  <c:v>0.125307</c:v>
                </c:pt>
                <c:pt idx="27">
                  <c:v>0.11627800000000002</c:v>
                </c:pt>
                <c:pt idx="28">
                  <c:v>0.1085040000000001</c:v>
                </c:pt>
                <c:pt idx="32">
                  <c:v>0.51334400000000002</c:v>
                </c:pt>
                <c:pt idx="33">
                  <c:v>0.49921700000000002</c:v>
                </c:pt>
                <c:pt idx="34">
                  <c:v>0.4681610000000001</c:v>
                </c:pt>
                <c:pt idx="35">
                  <c:v>0.42379100000000003</c:v>
                </c:pt>
                <c:pt idx="36">
                  <c:v>0.38017300000000032</c:v>
                </c:pt>
                <c:pt idx="37">
                  <c:v>0.34623699999999996</c:v>
                </c:pt>
                <c:pt idx="38">
                  <c:v>0.32088200000000078</c:v>
                </c:pt>
                <c:pt idx="39">
                  <c:v>0.30268300000000031</c:v>
                </c:pt>
                <c:pt idx="40">
                  <c:v>0.28900100000000001</c:v>
                </c:pt>
                <c:pt idx="41">
                  <c:v>0.27799700000000011</c:v>
                </c:pt>
                <c:pt idx="42">
                  <c:v>0.26860500000000004</c:v>
                </c:pt>
                <c:pt idx="43">
                  <c:v>0.25981400000000032</c:v>
                </c:pt>
                <c:pt idx="44">
                  <c:v>0.25126699999999996</c:v>
                </c:pt>
                <c:pt idx="48">
                  <c:v>0.516073</c:v>
                </c:pt>
                <c:pt idx="49">
                  <c:v>0.52027000000000001</c:v>
                </c:pt>
                <c:pt idx="50">
                  <c:v>0.52227800000000002</c:v>
                </c:pt>
                <c:pt idx="51">
                  <c:v>0.51940399999999909</c:v>
                </c:pt>
                <c:pt idx="52">
                  <c:v>0.50709700000000002</c:v>
                </c:pt>
                <c:pt idx="53">
                  <c:v>0.48615200000000008</c:v>
                </c:pt>
                <c:pt idx="54">
                  <c:v>0.46396600000000032</c:v>
                </c:pt>
                <c:pt idx="55">
                  <c:v>0.44471900000000003</c:v>
                </c:pt>
                <c:pt idx="56">
                  <c:v>0.42880900000000038</c:v>
                </c:pt>
                <c:pt idx="57">
                  <c:v>0.4152550000000001</c:v>
                </c:pt>
                <c:pt idx="58">
                  <c:v>0.40279000000000004</c:v>
                </c:pt>
                <c:pt idx="59">
                  <c:v>0.39042200000000077</c:v>
                </c:pt>
                <c:pt idx="60">
                  <c:v>0.37728300000000031</c:v>
                </c:pt>
                <c:pt idx="64">
                  <c:v>0.50855299999999892</c:v>
                </c:pt>
                <c:pt idx="65">
                  <c:v>0.47158200000000039</c:v>
                </c:pt>
                <c:pt idx="66">
                  <c:v>0.40559000000000001</c:v>
                </c:pt>
                <c:pt idx="67">
                  <c:v>0.32983000000000046</c:v>
                </c:pt>
                <c:pt idx="68">
                  <c:v>0.26736300000000002</c:v>
                </c:pt>
                <c:pt idx="69">
                  <c:v>0.22297700000000001</c:v>
                </c:pt>
                <c:pt idx="70">
                  <c:v>0.19155800000000001</c:v>
                </c:pt>
                <c:pt idx="71">
                  <c:v>0.16895700000000019</c:v>
                </c:pt>
                <c:pt idx="72">
                  <c:v>0.15189800000000026</c:v>
                </c:pt>
                <c:pt idx="73">
                  <c:v>0.13863700000000001</c:v>
                </c:pt>
                <c:pt idx="74">
                  <c:v>0.12795999999999999</c:v>
                </c:pt>
                <c:pt idx="75">
                  <c:v>0.11898</c:v>
                </c:pt>
                <c:pt idx="76">
                  <c:v>0.111371</c:v>
                </c:pt>
                <c:pt idx="80">
                  <c:v>0.51161000000000001</c:v>
                </c:pt>
                <c:pt idx="81">
                  <c:v>0.48819200000000001</c:v>
                </c:pt>
                <c:pt idx="82">
                  <c:v>0.44994500000000004</c:v>
                </c:pt>
                <c:pt idx="83">
                  <c:v>0.40508200000000039</c:v>
                </c:pt>
                <c:pt idx="84">
                  <c:v>0.36538600000000077</c:v>
                </c:pt>
                <c:pt idx="85">
                  <c:v>0.33547400000000077</c:v>
                </c:pt>
                <c:pt idx="86">
                  <c:v>0.31395400000000045</c:v>
                </c:pt>
                <c:pt idx="87">
                  <c:v>0.29854400000000031</c:v>
                </c:pt>
                <c:pt idx="88">
                  <c:v>0.28712900000000002</c:v>
                </c:pt>
                <c:pt idx="89">
                  <c:v>0.27813600000000005</c:v>
                </c:pt>
                <c:pt idx="90">
                  <c:v>0.27047300000000002</c:v>
                </c:pt>
                <c:pt idx="91">
                  <c:v>0.26331100000000002</c:v>
                </c:pt>
                <c:pt idx="92">
                  <c:v>0.255907</c:v>
                </c:pt>
                <c:pt idx="96">
                  <c:v>0.51628699999999905</c:v>
                </c:pt>
                <c:pt idx="97">
                  <c:v>0.51190599999999997</c:v>
                </c:pt>
                <c:pt idx="98">
                  <c:v>0.50054900000000002</c:v>
                </c:pt>
                <c:pt idx="99">
                  <c:v>0.48040600000000039</c:v>
                </c:pt>
                <c:pt idx="100">
                  <c:v>0.45189400000000002</c:v>
                </c:pt>
                <c:pt idx="101">
                  <c:v>0.42147000000000046</c:v>
                </c:pt>
                <c:pt idx="102">
                  <c:v>0.39597800000000077</c:v>
                </c:pt>
                <c:pt idx="103">
                  <c:v>0.37685900000000039</c:v>
                </c:pt>
                <c:pt idx="104">
                  <c:v>0.363043</c:v>
                </c:pt>
                <c:pt idx="105">
                  <c:v>0.35252400000000045</c:v>
                </c:pt>
                <c:pt idx="106">
                  <c:v>0.34394800000000031</c:v>
                </c:pt>
                <c:pt idx="107">
                  <c:v>0.33589800000000053</c:v>
                </c:pt>
                <c:pt idx="108">
                  <c:v>0.32743500000000031</c:v>
                </c:pt>
                <c:pt idx="112">
                  <c:v>0.51100500000000004</c:v>
                </c:pt>
                <c:pt idx="113">
                  <c:v>0.48641500000000032</c:v>
                </c:pt>
                <c:pt idx="114">
                  <c:v>0.44816700000000004</c:v>
                </c:pt>
                <c:pt idx="115">
                  <c:v>0.4042110000000001</c:v>
                </c:pt>
                <c:pt idx="116">
                  <c:v>0.36562800000000045</c:v>
                </c:pt>
                <c:pt idx="117">
                  <c:v>0.33668100000000045</c:v>
                </c:pt>
                <c:pt idx="118">
                  <c:v>0.31597400000000053</c:v>
                </c:pt>
                <c:pt idx="119">
                  <c:v>0.30123800000000001</c:v>
                </c:pt>
                <c:pt idx="120">
                  <c:v>0.29041000000000039</c:v>
                </c:pt>
                <c:pt idx="121">
                  <c:v>0.28197200000000039</c:v>
                </c:pt>
                <c:pt idx="122">
                  <c:v>0.27482800000000052</c:v>
                </c:pt>
                <c:pt idx="123">
                  <c:v>0.26813899999999996</c:v>
                </c:pt>
                <c:pt idx="124">
                  <c:v>0.261187</c:v>
                </c:pt>
                <c:pt idx="128">
                  <c:v>0.51509300000000002</c:v>
                </c:pt>
                <c:pt idx="129">
                  <c:v>0.50492700000000001</c:v>
                </c:pt>
                <c:pt idx="130">
                  <c:v>0.48901400000000045</c:v>
                </c:pt>
                <c:pt idx="131">
                  <c:v>0.46645700000000001</c:v>
                </c:pt>
                <c:pt idx="132">
                  <c:v>0.43878200000000045</c:v>
                </c:pt>
                <c:pt idx="133">
                  <c:v>0.41145900000000002</c:v>
                </c:pt>
                <c:pt idx="134">
                  <c:v>0.38955800000000051</c:v>
                </c:pt>
                <c:pt idx="135">
                  <c:v>0.373639</c:v>
                </c:pt>
                <c:pt idx="136">
                  <c:v>0.36278300000000002</c:v>
                </c:pt>
                <c:pt idx="137">
                  <c:v>0.35514100000000004</c:v>
                </c:pt>
                <c:pt idx="138">
                  <c:v>0.34928000000000031</c:v>
                </c:pt>
                <c:pt idx="139">
                  <c:v>0.344001</c:v>
                </c:pt>
                <c:pt idx="140">
                  <c:v>0.33820900000000031</c:v>
                </c:pt>
                <c:pt idx="144">
                  <c:v>0.51136299999999868</c:v>
                </c:pt>
                <c:pt idx="145">
                  <c:v>0.48579</c:v>
                </c:pt>
                <c:pt idx="146">
                  <c:v>0.4424030000000001</c:v>
                </c:pt>
                <c:pt idx="147">
                  <c:v>0.39193400000000045</c:v>
                </c:pt>
                <c:pt idx="148">
                  <c:v>0.34747100000000031</c:v>
                </c:pt>
                <c:pt idx="149">
                  <c:v>0.31362700000000032</c:v>
                </c:pt>
                <c:pt idx="150">
                  <c:v>0.288244</c:v>
                </c:pt>
                <c:pt idx="151">
                  <c:v>0.26913099999999995</c:v>
                </c:pt>
                <c:pt idx="152">
                  <c:v>0.253992</c:v>
                </c:pt>
                <c:pt idx="153">
                  <c:v>0.24145500000000023</c:v>
                </c:pt>
                <c:pt idx="154">
                  <c:v>0.23058600000000001</c:v>
                </c:pt>
                <c:pt idx="155">
                  <c:v>0.22065799999999997</c:v>
                </c:pt>
                <c:pt idx="156">
                  <c:v>0.21099500000000032</c:v>
                </c:pt>
                <c:pt idx="160">
                  <c:v>0.51394899999999999</c:v>
                </c:pt>
                <c:pt idx="161">
                  <c:v>0.50328499999999909</c:v>
                </c:pt>
                <c:pt idx="162">
                  <c:v>0.47348000000000046</c:v>
                </c:pt>
                <c:pt idx="163">
                  <c:v>0.42032900000000045</c:v>
                </c:pt>
                <c:pt idx="164">
                  <c:v>0.35439500000000002</c:v>
                </c:pt>
                <c:pt idx="165">
                  <c:v>0.29331700000000038</c:v>
                </c:pt>
                <c:pt idx="166">
                  <c:v>0.24473800000000029</c:v>
                </c:pt>
                <c:pt idx="167">
                  <c:v>0.20801000000000022</c:v>
                </c:pt>
                <c:pt idx="168">
                  <c:v>0.18053800000000025</c:v>
                </c:pt>
                <c:pt idx="169">
                  <c:v>0.15948700000000032</c:v>
                </c:pt>
                <c:pt idx="170">
                  <c:v>0.14288699999999999</c:v>
                </c:pt>
                <c:pt idx="171">
                  <c:v>0.12943199999999999</c:v>
                </c:pt>
                <c:pt idx="172">
                  <c:v>0.118258</c:v>
                </c:pt>
                <c:pt idx="176">
                  <c:v>0.51275300000000001</c:v>
                </c:pt>
                <c:pt idx="177">
                  <c:v>0.49400200000000039</c:v>
                </c:pt>
                <c:pt idx="178">
                  <c:v>0.45994000000000002</c:v>
                </c:pt>
                <c:pt idx="179">
                  <c:v>0.41180400000000045</c:v>
                </c:pt>
                <c:pt idx="180">
                  <c:v>0.35946100000000031</c:v>
                </c:pt>
                <c:pt idx="181">
                  <c:v>0.31226800000000032</c:v>
                </c:pt>
                <c:pt idx="182">
                  <c:v>0.27433800000000008</c:v>
                </c:pt>
                <c:pt idx="183">
                  <c:v>0.24472900000000022</c:v>
                </c:pt>
                <c:pt idx="184">
                  <c:v>0.22171800000000019</c:v>
                </c:pt>
                <c:pt idx="185">
                  <c:v>0.20327999999999999</c:v>
                </c:pt>
                <c:pt idx="186">
                  <c:v>0.18836800000000026</c:v>
                </c:pt>
                <c:pt idx="187">
                  <c:v>0.17581800000000022</c:v>
                </c:pt>
                <c:pt idx="188">
                  <c:v>0.16489300000000001</c:v>
                </c:pt>
                <c:pt idx="192">
                  <c:v>0.51226599999999956</c:v>
                </c:pt>
                <c:pt idx="193">
                  <c:v>0.49222400000000038</c:v>
                </c:pt>
                <c:pt idx="194">
                  <c:v>0.45749300000000004</c:v>
                </c:pt>
                <c:pt idx="195">
                  <c:v>0.40977200000000008</c:v>
                </c:pt>
                <c:pt idx="196">
                  <c:v>0.35829100000000003</c:v>
                </c:pt>
                <c:pt idx="197">
                  <c:v>0.31224800000000008</c:v>
                </c:pt>
                <c:pt idx="198">
                  <c:v>0.275119</c:v>
                </c:pt>
                <c:pt idx="199">
                  <c:v>0.24608200000000019</c:v>
                </c:pt>
                <c:pt idx="200">
                  <c:v>0.22347</c:v>
                </c:pt>
                <c:pt idx="201">
                  <c:v>0.20549700000000029</c:v>
                </c:pt>
                <c:pt idx="202">
                  <c:v>0.190858</c:v>
                </c:pt>
                <c:pt idx="203">
                  <c:v>0.17854800000000029</c:v>
                </c:pt>
                <c:pt idx="204">
                  <c:v>0.167874</c:v>
                </c:pt>
                <c:pt idx="208">
                  <c:v>0.5126910000000009</c:v>
                </c:pt>
                <c:pt idx="209">
                  <c:v>0.49108300000000032</c:v>
                </c:pt>
                <c:pt idx="210">
                  <c:v>0.4557270000000001</c:v>
                </c:pt>
                <c:pt idx="211">
                  <c:v>0.40925500000000004</c:v>
                </c:pt>
                <c:pt idx="212">
                  <c:v>0.361091</c:v>
                </c:pt>
                <c:pt idx="213">
                  <c:v>0.31966700000000031</c:v>
                </c:pt>
                <c:pt idx="214">
                  <c:v>0.28690900000000008</c:v>
                </c:pt>
                <c:pt idx="215">
                  <c:v>0.26155700000000004</c:v>
                </c:pt>
                <c:pt idx="216">
                  <c:v>0.24181400000000022</c:v>
                </c:pt>
                <c:pt idx="217">
                  <c:v>0.225887</c:v>
                </c:pt>
                <c:pt idx="218">
                  <c:v>0.21274300000000032</c:v>
                </c:pt>
                <c:pt idx="219">
                  <c:v>0.201377</c:v>
                </c:pt>
                <c:pt idx="220">
                  <c:v>0.190384</c:v>
                </c:pt>
                <c:pt idx="224">
                  <c:v>0.5143719999999995</c:v>
                </c:pt>
                <c:pt idx="225">
                  <c:v>0.49883200000000039</c:v>
                </c:pt>
                <c:pt idx="226">
                  <c:v>0.47372300000000001</c:v>
                </c:pt>
                <c:pt idx="227">
                  <c:v>0.43791600000000064</c:v>
                </c:pt>
                <c:pt idx="228">
                  <c:v>0.39393500000000031</c:v>
                </c:pt>
                <c:pt idx="229">
                  <c:v>0.34932000000000052</c:v>
                </c:pt>
                <c:pt idx="230">
                  <c:v>0.30985600000000052</c:v>
                </c:pt>
                <c:pt idx="231">
                  <c:v>0.2772150000000001</c:v>
                </c:pt>
                <c:pt idx="232">
                  <c:v>0.25103000000000003</c:v>
                </c:pt>
                <c:pt idx="233">
                  <c:v>0.23002300000000001</c:v>
                </c:pt>
                <c:pt idx="234">
                  <c:v>0.21289700000000022</c:v>
                </c:pt>
                <c:pt idx="235">
                  <c:v>0.198824</c:v>
                </c:pt>
                <c:pt idx="236">
                  <c:v>0.18661900000000026</c:v>
                </c:pt>
              </c:numCache>
            </c:numRef>
          </c:yVal>
        </c:ser>
        <c:axId val="68815872"/>
        <c:axId val="69411968"/>
      </c:scatterChart>
      <c:valAx>
        <c:axId val="68815872"/>
        <c:scaling>
          <c:orientation val="minMax"/>
          <c:max val="460"/>
          <c:min val="200"/>
        </c:scaling>
        <c:axPos val="b"/>
        <c:title>
          <c:tx>
            <c:rich>
              <a:bodyPr/>
              <a:lstStyle/>
              <a:p>
                <a:pPr>
                  <a:defRPr/>
                </a:pPr>
                <a:r>
                  <a:rPr lang="en-US"/>
                  <a:t>Frequency (MHz)</a:t>
                </a:r>
              </a:p>
            </c:rich>
          </c:tx>
          <c:layout/>
        </c:title>
        <c:numFmt formatCode="General" sourceLinked="1"/>
        <c:tickLblPos val="nextTo"/>
        <c:crossAx val="69411968"/>
        <c:crosses val="autoZero"/>
        <c:crossBetween val="midCat"/>
      </c:valAx>
      <c:valAx>
        <c:axId val="69411968"/>
        <c:scaling>
          <c:orientation val="minMax"/>
        </c:scaling>
        <c:axPos val="l"/>
        <c:majorGridlines/>
        <c:title>
          <c:tx>
            <c:rich>
              <a:bodyPr rot="-5400000" vert="horz"/>
              <a:lstStyle/>
              <a:p>
                <a:pPr>
                  <a:defRPr/>
                </a:pPr>
                <a:r>
                  <a:rPr lang="en-US"/>
                  <a:t>Form factor</a:t>
                </a:r>
              </a:p>
            </c:rich>
          </c:tx>
          <c:layout/>
        </c:title>
        <c:numFmt formatCode="General" sourceLinked="1"/>
        <c:tickLblPos val="nextTo"/>
        <c:crossAx val="68815872"/>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Ridged Cavity's</a:t>
            </a:r>
            <a:r>
              <a:rPr lang="en-US" baseline="0"/>
              <a:t> </a:t>
            </a:r>
            <a:r>
              <a:rPr lang="en-US"/>
              <a:t>Transmission vs. Frequency</a:t>
            </a:r>
          </a:p>
        </c:rich>
      </c:tx>
    </c:title>
    <c:plotArea>
      <c:layout>
        <c:manualLayout>
          <c:layoutTarget val="inner"/>
          <c:xMode val="edge"/>
          <c:yMode val="edge"/>
          <c:x val="0.1646212484309027"/>
          <c:y val="0.12701498388650798"/>
          <c:w val="0.67261972688196581"/>
          <c:h val="0.79452579819927571"/>
        </c:manualLayout>
      </c:layout>
      <c:scatterChart>
        <c:scatterStyle val="lineMarker"/>
        <c:ser>
          <c:idx val="0"/>
          <c:order val="0"/>
          <c:tx>
            <c:v>Observed Transmission</c:v>
          </c:tx>
          <c:marker>
            <c:symbol val="none"/>
          </c:marker>
          <c:dPt>
            <c:idx val="152"/>
            <c:spPr>
              <a:ln w="19050"/>
            </c:spPr>
          </c:dPt>
          <c:xVal>
            <c:numRef>
              <c:f>TRACE011!$A$4:$A$1604</c:f>
              <c:numCache>
                <c:formatCode>0.00E+00</c:formatCode>
                <c:ptCount val="1601"/>
                <c:pt idx="0">
                  <c:v>1100000000</c:v>
                </c:pt>
                <c:pt idx="1">
                  <c:v>1100875000</c:v>
                </c:pt>
                <c:pt idx="2">
                  <c:v>1101750000</c:v>
                </c:pt>
                <c:pt idx="3">
                  <c:v>1102625000</c:v>
                </c:pt>
                <c:pt idx="4">
                  <c:v>1103500000</c:v>
                </c:pt>
                <c:pt idx="5">
                  <c:v>1104375000</c:v>
                </c:pt>
                <c:pt idx="6">
                  <c:v>1105250000</c:v>
                </c:pt>
                <c:pt idx="7">
                  <c:v>1106125000</c:v>
                </c:pt>
                <c:pt idx="8">
                  <c:v>1107000000</c:v>
                </c:pt>
                <c:pt idx="9">
                  <c:v>1107875000</c:v>
                </c:pt>
                <c:pt idx="10">
                  <c:v>1108750000</c:v>
                </c:pt>
                <c:pt idx="11">
                  <c:v>1109625000</c:v>
                </c:pt>
                <c:pt idx="12">
                  <c:v>1110500000</c:v>
                </c:pt>
                <c:pt idx="13">
                  <c:v>1111375000</c:v>
                </c:pt>
                <c:pt idx="14">
                  <c:v>1112250000</c:v>
                </c:pt>
                <c:pt idx="15">
                  <c:v>1113125000</c:v>
                </c:pt>
                <c:pt idx="16">
                  <c:v>1114000000</c:v>
                </c:pt>
                <c:pt idx="17">
                  <c:v>1114875000</c:v>
                </c:pt>
                <c:pt idx="18">
                  <c:v>1115750000</c:v>
                </c:pt>
                <c:pt idx="19">
                  <c:v>1116625000</c:v>
                </c:pt>
                <c:pt idx="20">
                  <c:v>1117500000</c:v>
                </c:pt>
                <c:pt idx="21">
                  <c:v>1118375000</c:v>
                </c:pt>
                <c:pt idx="22">
                  <c:v>1119250000</c:v>
                </c:pt>
                <c:pt idx="23">
                  <c:v>1120125000</c:v>
                </c:pt>
                <c:pt idx="24">
                  <c:v>1121000000</c:v>
                </c:pt>
                <c:pt idx="25">
                  <c:v>1121875000</c:v>
                </c:pt>
                <c:pt idx="26">
                  <c:v>1122750000</c:v>
                </c:pt>
                <c:pt idx="27">
                  <c:v>1123625000</c:v>
                </c:pt>
                <c:pt idx="28">
                  <c:v>1124500000</c:v>
                </c:pt>
                <c:pt idx="29">
                  <c:v>1125375000</c:v>
                </c:pt>
                <c:pt idx="30">
                  <c:v>1126250000</c:v>
                </c:pt>
                <c:pt idx="31">
                  <c:v>1127125000</c:v>
                </c:pt>
                <c:pt idx="32">
                  <c:v>1128000000</c:v>
                </c:pt>
                <c:pt idx="33">
                  <c:v>1128875000</c:v>
                </c:pt>
                <c:pt idx="34">
                  <c:v>1129750000</c:v>
                </c:pt>
                <c:pt idx="35">
                  <c:v>1130625000</c:v>
                </c:pt>
                <c:pt idx="36">
                  <c:v>1131500000</c:v>
                </c:pt>
                <c:pt idx="37">
                  <c:v>1132375000</c:v>
                </c:pt>
                <c:pt idx="38">
                  <c:v>1133250000</c:v>
                </c:pt>
                <c:pt idx="39">
                  <c:v>1134125000</c:v>
                </c:pt>
                <c:pt idx="40">
                  <c:v>1135000000</c:v>
                </c:pt>
                <c:pt idx="41">
                  <c:v>1135875000</c:v>
                </c:pt>
                <c:pt idx="42">
                  <c:v>1136750000</c:v>
                </c:pt>
                <c:pt idx="43">
                  <c:v>1137625000</c:v>
                </c:pt>
                <c:pt idx="44">
                  <c:v>1138500000</c:v>
                </c:pt>
                <c:pt idx="45">
                  <c:v>1139375000</c:v>
                </c:pt>
                <c:pt idx="46">
                  <c:v>1140250000</c:v>
                </c:pt>
                <c:pt idx="47">
                  <c:v>1141125000</c:v>
                </c:pt>
                <c:pt idx="48">
                  <c:v>1142000000</c:v>
                </c:pt>
                <c:pt idx="49">
                  <c:v>1142875000</c:v>
                </c:pt>
                <c:pt idx="50">
                  <c:v>1143750000</c:v>
                </c:pt>
                <c:pt idx="51">
                  <c:v>1144625000</c:v>
                </c:pt>
                <c:pt idx="52">
                  <c:v>1145500000</c:v>
                </c:pt>
                <c:pt idx="53">
                  <c:v>1146375000</c:v>
                </c:pt>
                <c:pt idx="54">
                  <c:v>1147250000</c:v>
                </c:pt>
                <c:pt idx="55">
                  <c:v>1148125000</c:v>
                </c:pt>
                <c:pt idx="56">
                  <c:v>1149000000</c:v>
                </c:pt>
                <c:pt idx="57">
                  <c:v>1149875000</c:v>
                </c:pt>
                <c:pt idx="58">
                  <c:v>1150750000</c:v>
                </c:pt>
                <c:pt idx="59">
                  <c:v>1151625000</c:v>
                </c:pt>
                <c:pt idx="60">
                  <c:v>1152500000</c:v>
                </c:pt>
                <c:pt idx="61">
                  <c:v>1153375000</c:v>
                </c:pt>
                <c:pt idx="62">
                  <c:v>1154250000</c:v>
                </c:pt>
                <c:pt idx="63">
                  <c:v>1155125000</c:v>
                </c:pt>
                <c:pt idx="64">
                  <c:v>1156000000</c:v>
                </c:pt>
                <c:pt idx="65">
                  <c:v>1156875000</c:v>
                </c:pt>
                <c:pt idx="66">
                  <c:v>1157750000</c:v>
                </c:pt>
                <c:pt idx="67">
                  <c:v>1158625000</c:v>
                </c:pt>
                <c:pt idx="68">
                  <c:v>1159500000</c:v>
                </c:pt>
                <c:pt idx="69">
                  <c:v>1160375000</c:v>
                </c:pt>
                <c:pt idx="70">
                  <c:v>1161250000</c:v>
                </c:pt>
                <c:pt idx="71">
                  <c:v>1162125000</c:v>
                </c:pt>
                <c:pt idx="72">
                  <c:v>1163000000</c:v>
                </c:pt>
                <c:pt idx="73">
                  <c:v>1163875000</c:v>
                </c:pt>
                <c:pt idx="74">
                  <c:v>1164750000</c:v>
                </c:pt>
                <c:pt idx="75">
                  <c:v>1165625000</c:v>
                </c:pt>
                <c:pt idx="76">
                  <c:v>1166500000</c:v>
                </c:pt>
                <c:pt idx="77">
                  <c:v>1167375000</c:v>
                </c:pt>
                <c:pt idx="78">
                  <c:v>1168250000</c:v>
                </c:pt>
                <c:pt idx="79">
                  <c:v>1169125000</c:v>
                </c:pt>
                <c:pt idx="80">
                  <c:v>1170000000</c:v>
                </c:pt>
                <c:pt idx="81">
                  <c:v>1170875000</c:v>
                </c:pt>
                <c:pt idx="82">
                  <c:v>1171750000</c:v>
                </c:pt>
                <c:pt idx="83">
                  <c:v>1172625000</c:v>
                </c:pt>
                <c:pt idx="84">
                  <c:v>1173500000</c:v>
                </c:pt>
                <c:pt idx="85">
                  <c:v>1174375000</c:v>
                </c:pt>
                <c:pt idx="86">
                  <c:v>1175250000</c:v>
                </c:pt>
                <c:pt idx="87">
                  <c:v>1176125000</c:v>
                </c:pt>
                <c:pt idx="88">
                  <c:v>1177000000</c:v>
                </c:pt>
                <c:pt idx="89">
                  <c:v>1177875000</c:v>
                </c:pt>
                <c:pt idx="90">
                  <c:v>1178750000</c:v>
                </c:pt>
                <c:pt idx="91">
                  <c:v>1179625000</c:v>
                </c:pt>
                <c:pt idx="92">
                  <c:v>1180500000</c:v>
                </c:pt>
                <c:pt idx="93">
                  <c:v>1181375000</c:v>
                </c:pt>
                <c:pt idx="94">
                  <c:v>1182250000</c:v>
                </c:pt>
                <c:pt idx="95">
                  <c:v>1183125000</c:v>
                </c:pt>
                <c:pt idx="96">
                  <c:v>1184000000</c:v>
                </c:pt>
                <c:pt idx="97">
                  <c:v>1184875000</c:v>
                </c:pt>
                <c:pt idx="98">
                  <c:v>1185750000</c:v>
                </c:pt>
                <c:pt idx="99">
                  <c:v>1186625000</c:v>
                </c:pt>
                <c:pt idx="100">
                  <c:v>1187500000</c:v>
                </c:pt>
                <c:pt idx="101">
                  <c:v>1188375000</c:v>
                </c:pt>
                <c:pt idx="102">
                  <c:v>1189250000</c:v>
                </c:pt>
                <c:pt idx="103">
                  <c:v>1190125000</c:v>
                </c:pt>
                <c:pt idx="104">
                  <c:v>1191000000</c:v>
                </c:pt>
                <c:pt idx="105">
                  <c:v>1191875000</c:v>
                </c:pt>
                <c:pt idx="106">
                  <c:v>1192750000</c:v>
                </c:pt>
                <c:pt idx="107">
                  <c:v>1193625000</c:v>
                </c:pt>
                <c:pt idx="108">
                  <c:v>1194500000</c:v>
                </c:pt>
                <c:pt idx="109">
                  <c:v>1195375000</c:v>
                </c:pt>
                <c:pt idx="110">
                  <c:v>1196250000</c:v>
                </c:pt>
                <c:pt idx="111">
                  <c:v>1197125000</c:v>
                </c:pt>
                <c:pt idx="112">
                  <c:v>1198000000</c:v>
                </c:pt>
                <c:pt idx="113">
                  <c:v>1198875000</c:v>
                </c:pt>
                <c:pt idx="114">
                  <c:v>1199750000</c:v>
                </c:pt>
                <c:pt idx="115">
                  <c:v>1200625000</c:v>
                </c:pt>
                <c:pt idx="116">
                  <c:v>1201500000</c:v>
                </c:pt>
                <c:pt idx="117">
                  <c:v>1202375000</c:v>
                </c:pt>
                <c:pt idx="118">
                  <c:v>1203250000</c:v>
                </c:pt>
                <c:pt idx="119">
                  <c:v>1204125000</c:v>
                </c:pt>
                <c:pt idx="120">
                  <c:v>1205000000</c:v>
                </c:pt>
                <c:pt idx="121">
                  <c:v>1205875000</c:v>
                </c:pt>
                <c:pt idx="122">
                  <c:v>1206750000</c:v>
                </c:pt>
                <c:pt idx="123">
                  <c:v>1207625000</c:v>
                </c:pt>
                <c:pt idx="124">
                  <c:v>1208500000</c:v>
                </c:pt>
                <c:pt idx="125">
                  <c:v>1209375000</c:v>
                </c:pt>
                <c:pt idx="126">
                  <c:v>1210250000</c:v>
                </c:pt>
                <c:pt idx="127">
                  <c:v>1211125000</c:v>
                </c:pt>
                <c:pt idx="128">
                  <c:v>1212000000</c:v>
                </c:pt>
                <c:pt idx="129">
                  <c:v>1212875000</c:v>
                </c:pt>
                <c:pt idx="130">
                  <c:v>1213750000</c:v>
                </c:pt>
                <c:pt idx="131">
                  <c:v>1214625000</c:v>
                </c:pt>
                <c:pt idx="132">
                  <c:v>1215500000</c:v>
                </c:pt>
                <c:pt idx="133">
                  <c:v>1216375000</c:v>
                </c:pt>
                <c:pt idx="134">
                  <c:v>1217250000</c:v>
                </c:pt>
                <c:pt idx="135">
                  <c:v>1218125000</c:v>
                </c:pt>
                <c:pt idx="136">
                  <c:v>1219000000</c:v>
                </c:pt>
                <c:pt idx="137">
                  <c:v>1219875000</c:v>
                </c:pt>
                <c:pt idx="138">
                  <c:v>1220750000</c:v>
                </c:pt>
                <c:pt idx="139">
                  <c:v>1221625000</c:v>
                </c:pt>
                <c:pt idx="140">
                  <c:v>1222500000</c:v>
                </c:pt>
                <c:pt idx="141">
                  <c:v>1223375000</c:v>
                </c:pt>
                <c:pt idx="142">
                  <c:v>1224250000</c:v>
                </c:pt>
                <c:pt idx="143">
                  <c:v>1225125000</c:v>
                </c:pt>
                <c:pt idx="144">
                  <c:v>1226000000</c:v>
                </c:pt>
                <c:pt idx="145">
                  <c:v>1226875000</c:v>
                </c:pt>
                <c:pt idx="146">
                  <c:v>1227750000</c:v>
                </c:pt>
                <c:pt idx="147">
                  <c:v>1228625000</c:v>
                </c:pt>
                <c:pt idx="148">
                  <c:v>1229500000</c:v>
                </c:pt>
                <c:pt idx="149">
                  <c:v>1230375000</c:v>
                </c:pt>
                <c:pt idx="150">
                  <c:v>1231250000</c:v>
                </c:pt>
                <c:pt idx="151">
                  <c:v>1232125000</c:v>
                </c:pt>
                <c:pt idx="152">
                  <c:v>1233000000</c:v>
                </c:pt>
                <c:pt idx="153">
                  <c:v>1233875000</c:v>
                </c:pt>
                <c:pt idx="154">
                  <c:v>1234750000</c:v>
                </c:pt>
                <c:pt idx="155">
                  <c:v>1235625000</c:v>
                </c:pt>
                <c:pt idx="156">
                  <c:v>1236500000</c:v>
                </c:pt>
                <c:pt idx="157">
                  <c:v>1237375000</c:v>
                </c:pt>
                <c:pt idx="158">
                  <c:v>1238250000</c:v>
                </c:pt>
                <c:pt idx="159">
                  <c:v>1239125000</c:v>
                </c:pt>
                <c:pt idx="160">
                  <c:v>1240000000</c:v>
                </c:pt>
                <c:pt idx="161">
                  <c:v>1240875000</c:v>
                </c:pt>
                <c:pt idx="162">
                  <c:v>1241750000</c:v>
                </c:pt>
                <c:pt idx="163">
                  <c:v>1242625000</c:v>
                </c:pt>
                <c:pt idx="164">
                  <c:v>1243500000</c:v>
                </c:pt>
                <c:pt idx="165">
                  <c:v>1244375000</c:v>
                </c:pt>
                <c:pt idx="166">
                  <c:v>1245250000</c:v>
                </c:pt>
                <c:pt idx="167">
                  <c:v>1246125000</c:v>
                </c:pt>
                <c:pt idx="168">
                  <c:v>1247000000</c:v>
                </c:pt>
                <c:pt idx="169">
                  <c:v>1247875000</c:v>
                </c:pt>
                <c:pt idx="170">
                  <c:v>1248750000</c:v>
                </c:pt>
                <c:pt idx="171">
                  <c:v>1249625000</c:v>
                </c:pt>
                <c:pt idx="172">
                  <c:v>1250500000</c:v>
                </c:pt>
                <c:pt idx="173">
                  <c:v>1251375000</c:v>
                </c:pt>
                <c:pt idx="174">
                  <c:v>1252250000</c:v>
                </c:pt>
                <c:pt idx="175">
                  <c:v>1253125000</c:v>
                </c:pt>
                <c:pt idx="176">
                  <c:v>1254000000</c:v>
                </c:pt>
                <c:pt idx="177">
                  <c:v>1254875000</c:v>
                </c:pt>
                <c:pt idx="178">
                  <c:v>1255750000</c:v>
                </c:pt>
                <c:pt idx="179">
                  <c:v>1256625000</c:v>
                </c:pt>
                <c:pt idx="180">
                  <c:v>1257500000</c:v>
                </c:pt>
                <c:pt idx="181">
                  <c:v>1258375000</c:v>
                </c:pt>
                <c:pt idx="182">
                  <c:v>1259250000</c:v>
                </c:pt>
                <c:pt idx="183">
                  <c:v>1260125000</c:v>
                </c:pt>
                <c:pt idx="184">
                  <c:v>1261000000</c:v>
                </c:pt>
                <c:pt idx="185">
                  <c:v>1261875000</c:v>
                </c:pt>
                <c:pt idx="186">
                  <c:v>1262750000</c:v>
                </c:pt>
                <c:pt idx="187">
                  <c:v>1263625000</c:v>
                </c:pt>
                <c:pt idx="188">
                  <c:v>1264500000</c:v>
                </c:pt>
                <c:pt idx="189">
                  <c:v>1265375000</c:v>
                </c:pt>
                <c:pt idx="190">
                  <c:v>1266250000</c:v>
                </c:pt>
                <c:pt idx="191">
                  <c:v>1267125000</c:v>
                </c:pt>
                <c:pt idx="192">
                  <c:v>1268000000</c:v>
                </c:pt>
                <c:pt idx="193">
                  <c:v>1268875000</c:v>
                </c:pt>
                <c:pt idx="194">
                  <c:v>1269750000</c:v>
                </c:pt>
                <c:pt idx="195">
                  <c:v>1270625000</c:v>
                </c:pt>
                <c:pt idx="196">
                  <c:v>1271500000</c:v>
                </c:pt>
                <c:pt idx="197">
                  <c:v>1272375000</c:v>
                </c:pt>
                <c:pt idx="198">
                  <c:v>1273250000</c:v>
                </c:pt>
                <c:pt idx="199">
                  <c:v>1274125000</c:v>
                </c:pt>
                <c:pt idx="200">
                  <c:v>1275000000</c:v>
                </c:pt>
                <c:pt idx="201">
                  <c:v>1275875000</c:v>
                </c:pt>
                <c:pt idx="202">
                  <c:v>1276750000</c:v>
                </c:pt>
                <c:pt idx="203">
                  <c:v>1277625000</c:v>
                </c:pt>
                <c:pt idx="204">
                  <c:v>1278500000</c:v>
                </c:pt>
                <c:pt idx="205">
                  <c:v>1279375000</c:v>
                </c:pt>
                <c:pt idx="206">
                  <c:v>1280250000</c:v>
                </c:pt>
                <c:pt idx="207">
                  <c:v>1281125000</c:v>
                </c:pt>
                <c:pt idx="208">
                  <c:v>1282000000</c:v>
                </c:pt>
                <c:pt idx="209">
                  <c:v>1282875000</c:v>
                </c:pt>
                <c:pt idx="210">
                  <c:v>1283750000</c:v>
                </c:pt>
                <c:pt idx="211">
                  <c:v>1284625000</c:v>
                </c:pt>
                <c:pt idx="212">
                  <c:v>1285500000</c:v>
                </c:pt>
                <c:pt idx="213">
                  <c:v>1286375000</c:v>
                </c:pt>
                <c:pt idx="214">
                  <c:v>1287250000</c:v>
                </c:pt>
                <c:pt idx="215">
                  <c:v>1288125000</c:v>
                </c:pt>
                <c:pt idx="216">
                  <c:v>1289000000</c:v>
                </c:pt>
                <c:pt idx="217">
                  <c:v>1289875000</c:v>
                </c:pt>
                <c:pt idx="218">
                  <c:v>1290750000</c:v>
                </c:pt>
                <c:pt idx="219">
                  <c:v>1291625000</c:v>
                </c:pt>
                <c:pt idx="220">
                  <c:v>1292500000</c:v>
                </c:pt>
                <c:pt idx="221">
                  <c:v>1293375000</c:v>
                </c:pt>
                <c:pt idx="222">
                  <c:v>1294250000</c:v>
                </c:pt>
                <c:pt idx="223">
                  <c:v>1295125000</c:v>
                </c:pt>
                <c:pt idx="224">
                  <c:v>1296000000</c:v>
                </c:pt>
                <c:pt idx="225">
                  <c:v>1296875000</c:v>
                </c:pt>
                <c:pt idx="226">
                  <c:v>1297750000</c:v>
                </c:pt>
                <c:pt idx="227">
                  <c:v>1298625000</c:v>
                </c:pt>
                <c:pt idx="228">
                  <c:v>1299500000</c:v>
                </c:pt>
                <c:pt idx="229">
                  <c:v>1300375000</c:v>
                </c:pt>
                <c:pt idx="230">
                  <c:v>1301250000</c:v>
                </c:pt>
                <c:pt idx="231">
                  <c:v>1302125000</c:v>
                </c:pt>
                <c:pt idx="232">
                  <c:v>1303000000</c:v>
                </c:pt>
                <c:pt idx="233">
                  <c:v>1303875000</c:v>
                </c:pt>
                <c:pt idx="234">
                  <c:v>1304750000</c:v>
                </c:pt>
                <c:pt idx="235">
                  <c:v>1305625000</c:v>
                </c:pt>
                <c:pt idx="236">
                  <c:v>1306500000</c:v>
                </c:pt>
                <c:pt idx="237">
                  <c:v>1307375000</c:v>
                </c:pt>
                <c:pt idx="238">
                  <c:v>1308250000</c:v>
                </c:pt>
                <c:pt idx="239">
                  <c:v>1309125000</c:v>
                </c:pt>
                <c:pt idx="240">
                  <c:v>1310000000</c:v>
                </c:pt>
                <c:pt idx="241">
                  <c:v>1310875000</c:v>
                </c:pt>
                <c:pt idx="242">
                  <c:v>1311750000</c:v>
                </c:pt>
                <c:pt idx="243">
                  <c:v>1312625000</c:v>
                </c:pt>
                <c:pt idx="244">
                  <c:v>1313500000</c:v>
                </c:pt>
                <c:pt idx="245">
                  <c:v>1314375000</c:v>
                </c:pt>
                <c:pt idx="246">
                  <c:v>1315250000</c:v>
                </c:pt>
                <c:pt idx="247">
                  <c:v>1316125000</c:v>
                </c:pt>
                <c:pt idx="248">
                  <c:v>1317000000</c:v>
                </c:pt>
                <c:pt idx="249">
                  <c:v>1317875000</c:v>
                </c:pt>
                <c:pt idx="250">
                  <c:v>1318750000</c:v>
                </c:pt>
                <c:pt idx="251">
                  <c:v>1319625000</c:v>
                </c:pt>
                <c:pt idx="252">
                  <c:v>1320500000</c:v>
                </c:pt>
                <c:pt idx="253">
                  <c:v>1321375000</c:v>
                </c:pt>
                <c:pt idx="254">
                  <c:v>1322250000</c:v>
                </c:pt>
                <c:pt idx="255">
                  <c:v>1323125000</c:v>
                </c:pt>
                <c:pt idx="256">
                  <c:v>1324000000</c:v>
                </c:pt>
                <c:pt idx="257">
                  <c:v>1324875000</c:v>
                </c:pt>
                <c:pt idx="258">
                  <c:v>1325750000</c:v>
                </c:pt>
                <c:pt idx="259">
                  <c:v>1326625000</c:v>
                </c:pt>
                <c:pt idx="260">
                  <c:v>1327500000</c:v>
                </c:pt>
                <c:pt idx="261">
                  <c:v>1328375000</c:v>
                </c:pt>
                <c:pt idx="262">
                  <c:v>1329250000</c:v>
                </c:pt>
                <c:pt idx="263">
                  <c:v>1330125000</c:v>
                </c:pt>
                <c:pt idx="264">
                  <c:v>1331000000</c:v>
                </c:pt>
                <c:pt idx="265">
                  <c:v>1331875000</c:v>
                </c:pt>
                <c:pt idx="266">
                  <c:v>1332750000</c:v>
                </c:pt>
                <c:pt idx="267">
                  <c:v>1333625000</c:v>
                </c:pt>
                <c:pt idx="268">
                  <c:v>1334500000</c:v>
                </c:pt>
                <c:pt idx="269">
                  <c:v>1335375000</c:v>
                </c:pt>
                <c:pt idx="270">
                  <c:v>1336250000</c:v>
                </c:pt>
                <c:pt idx="271">
                  <c:v>1337125000</c:v>
                </c:pt>
                <c:pt idx="272">
                  <c:v>1338000000</c:v>
                </c:pt>
                <c:pt idx="273">
                  <c:v>1338875000</c:v>
                </c:pt>
                <c:pt idx="274">
                  <c:v>1339750000</c:v>
                </c:pt>
                <c:pt idx="275">
                  <c:v>1340625000</c:v>
                </c:pt>
                <c:pt idx="276">
                  <c:v>1341500000</c:v>
                </c:pt>
                <c:pt idx="277">
                  <c:v>1342375000</c:v>
                </c:pt>
                <c:pt idx="278">
                  <c:v>1343250000</c:v>
                </c:pt>
                <c:pt idx="279">
                  <c:v>1344125000</c:v>
                </c:pt>
                <c:pt idx="280">
                  <c:v>1345000000</c:v>
                </c:pt>
                <c:pt idx="281">
                  <c:v>1345875000</c:v>
                </c:pt>
                <c:pt idx="282">
                  <c:v>1346750000</c:v>
                </c:pt>
                <c:pt idx="283">
                  <c:v>1347625000</c:v>
                </c:pt>
                <c:pt idx="284">
                  <c:v>1348500000</c:v>
                </c:pt>
                <c:pt idx="285">
                  <c:v>1349375000</c:v>
                </c:pt>
                <c:pt idx="286">
                  <c:v>1350250000</c:v>
                </c:pt>
                <c:pt idx="287">
                  <c:v>1351125000</c:v>
                </c:pt>
                <c:pt idx="288">
                  <c:v>1352000000</c:v>
                </c:pt>
                <c:pt idx="289">
                  <c:v>1352875000</c:v>
                </c:pt>
                <c:pt idx="290">
                  <c:v>1353750000</c:v>
                </c:pt>
                <c:pt idx="291">
                  <c:v>1354625000</c:v>
                </c:pt>
                <c:pt idx="292">
                  <c:v>1355500000</c:v>
                </c:pt>
                <c:pt idx="293">
                  <c:v>1356375000</c:v>
                </c:pt>
                <c:pt idx="294">
                  <c:v>1357250000</c:v>
                </c:pt>
                <c:pt idx="295">
                  <c:v>1358125000</c:v>
                </c:pt>
                <c:pt idx="296">
                  <c:v>1359000000</c:v>
                </c:pt>
                <c:pt idx="297">
                  <c:v>1359875000</c:v>
                </c:pt>
                <c:pt idx="298">
                  <c:v>1360750000</c:v>
                </c:pt>
                <c:pt idx="299">
                  <c:v>1361625000</c:v>
                </c:pt>
                <c:pt idx="300">
                  <c:v>1362500000</c:v>
                </c:pt>
                <c:pt idx="301">
                  <c:v>1363375000</c:v>
                </c:pt>
                <c:pt idx="302">
                  <c:v>1364250000</c:v>
                </c:pt>
                <c:pt idx="303">
                  <c:v>1365125000</c:v>
                </c:pt>
                <c:pt idx="304">
                  <c:v>1366000000</c:v>
                </c:pt>
                <c:pt idx="305">
                  <c:v>1366875000</c:v>
                </c:pt>
                <c:pt idx="306">
                  <c:v>1367750000</c:v>
                </c:pt>
                <c:pt idx="307">
                  <c:v>1368625000</c:v>
                </c:pt>
                <c:pt idx="308">
                  <c:v>1369500000</c:v>
                </c:pt>
                <c:pt idx="309">
                  <c:v>1370375000</c:v>
                </c:pt>
                <c:pt idx="310">
                  <c:v>1371250000</c:v>
                </c:pt>
                <c:pt idx="311">
                  <c:v>1372125000</c:v>
                </c:pt>
                <c:pt idx="312">
                  <c:v>1373000000</c:v>
                </c:pt>
                <c:pt idx="313">
                  <c:v>1373875000</c:v>
                </c:pt>
                <c:pt idx="314">
                  <c:v>1374750000</c:v>
                </c:pt>
                <c:pt idx="315">
                  <c:v>1375625000</c:v>
                </c:pt>
                <c:pt idx="316">
                  <c:v>1376500000</c:v>
                </c:pt>
                <c:pt idx="317">
                  <c:v>1377375000</c:v>
                </c:pt>
                <c:pt idx="318">
                  <c:v>1378250000</c:v>
                </c:pt>
                <c:pt idx="319">
                  <c:v>1379125000</c:v>
                </c:pt>
                <c:pt idx="320">
                  <c:v>1380000000</c:v>
                </c:pt>
                <c:pt idx="321">
                  <c:v>1380875000</c:v>
                </c:pt>
                <c:pt idx="322">
                  <c:v>1381750000</c:v>
                </c:pt>
                <c:pt idx="323">
                  <c:v>1382625000</c:v>
                </c:pt>
                <c:pt idx="324">
                  <c:v>1383500000</c:v>
                </c:pt>
                <c:pt idx="325">
                  <c:v>1384375000</c:v>
                </c:pt>
                <c:pt idx="326">
                  <c:v>1385250000</c:v>
                </c:pt>
                <c:pt idx="327">
                  <c:v>1386125000</c:v>
                </c:pt>
                <c:pt idx="328">
                  <c:v>1387000000</c:v>
                </c:pt>
                <c:pt idx="329">
                  <c:v>1387875000</c:v>
                </c:pt>
                <c:pt idx="330">
                  <c:v>1388750000</c:v>
                </c:pt>
                <c:pt idx="331">
                  <c:v>1389625000</c:v>
                </c:pt>
                <c:pt idx="332">
                  <c:v>1390500000</c:v>
                </c:pt>
                <c:pt idx="333">
                  <c:v>1391375000</c:v>
                </c:pt>
                <c:pt idx="334">
                  <c:v>1392250000</c:v>
                </c:pt>
                <c:pt idx="335">
                  <c:v>1393125000</c:v>
                </c:pt>
                <c:pt idx="336">
                  <c:v>1394000000</c:v>
                </c:pt>
                <c:pt idx="337">
                  <c:v>1394875000</c:v>
                </c:pt>
                <c:pt idx="338">
                  <c:v>1395750000</c:v>
                </c:pt>
                <c:pt idx="339">
                  <c:v>1396625000</c:v>
                </c:pt>
                <c:pt idx="340">
                  <c:v>1397500000</c:v>
                </c:pt>
                <c:pt idx="341">
                  <c:v>1398375000</c:v>
                </c:pt>
                <c:pt idx="342">
                  <c:v>1399250000</c:v>
                </c:pt>
                <c:pt idx="343">
                  <c:v>1400125000</c:v>
                </c:pt>
                <c:pt idx="344">
                  <c:v>1401000000</c:v>
                </c:pt>
                <c:pt idx="345">
                  <c:v>1401875000</c:v>
                </c:pt>
                <c:pt idx="346">
                  <c:v>1402750000</c:v>
                </c:pt>
                <c:pt idx="347">
                  <c:v>1403625000</c:v>
                </c:pt>
                <c:pt idx="348">
                  <c:v>1404500000</c:v>
                </c:pt>
                <c:pt idx="349">
                  <c:v>1405375000</c:v>
                </c:pt>
                <c:pt idx="350">
                  <c:v>1406250000</c:v>
                </c:pt>
                <c:pt idx="351">
                  <c:v>1407125000</c:v>
                </c:pt>
                <c:pt idx="352">
                  <c:v>1408000000</c:v>
                </c:pt>
                <c:pt idx="353">
                  <c:v>1408875000</c:v>
                </c:pt>
                <c:pt idx="354">
                  <c:v>1409750000</c:v>
                </c:pt>
                <c:pt idx="355">
                  <c:v>1410625000</c:v>
                </c:pt>
                <c:pt idx="356">
                  <c:v>1411500000</c:v>
                </c:pt>
                <c:pt idx="357">
                  <c:v>1412375000</c:v>
                </c:pt>
                <c:pt idx="358">
                  <c:v>1413250000</c:v>
                </c:pt>
                <c:pt idx="359">
                  <c:v>1414125000</c:v>
                </c:pt>
                <c:pt idx="360">
                  <c:v>1415000000</c:v>
                </c:pt>
                <c:pt idx="361">
                  <c:v>1415875000</c:v>
                </c:pt>
                <c:pt idx="362">
                  <c:v>1416750000</c:v>
                </c:pt>
                <c:pt idx="363">
                  <c:v>1417625000</c:v>
                </c:pt>
                <c:pt idx="364">
                  <c:v>1418500000</c:v>
                </c:pt>
                <c:pt idx="365">
                  <c:v>1419375000</c:v>
                </c:pt>
                <c:pt idx="366">
                  <c:v>1420250000</c:v>
                </c:pt>
                <c:pt idx="367">
                  <c:v>1421125000</c:v>
                </c:pt>
                <c:pt idx="368">
                  <c:v>1422000000</c:v>
                </c:pt>
                <c:pt idx="369">
                  <c:v>1422875000</c:v>
                </c:pt>
                <c:pt idx="370">
                  <c:v>1423750000</c:v>
                </c:pt>
                <c:pt idx="371">
                  <c:v>1424625000</c:v>
                </c:pt>
                <c:pt idx="372">
                  <c:v>1425500000</c:v>
                </c:pt>
                <c:pt idx="373">
                  <c:v>1426375000</c:v>
                </c:pt>
                <c:pt idx="374">
                  <c:v>1427250000</c:v>
                </c:pt>
                <c:pt idx="375">
                  <c:v>1428125000</c:v>
                </c:pt>
                <c:pt idx="376">
                  <c:v>1429000000</c:v>
                </c:pt>
                <c:pt idx="377">
                  <c:v>1429875000</c:v>
                </c:pt>
                <c:pt idx="378">
                  <c:v>1430750000</c:v>
                </c:pt>
                <c:pt idx="379">
                  <c:v>1431625000</c:v>
                </c:pt>
                <c:pt idx="380">
                  <c:v>1432500000</c:v>
                </c:pt>
                <c:pt idx="381">
                  <c:v>1433375000</c:v>
                </c:pt>
                <c:pt idx="382">
                  <c:v>1434250000</c:v>
                </c:pt>
                <c:pt idx="383">
                  <c:v>1435125000</c:v>
                </c:pt>
                <c:pt idx="384">
                  <c:v>1436000000</c:v>
                </c:pt>
                <c:pt idx="385">
                  <c:v>1436875000</c:v>
                </c:pt>
                <c:pt idx="386">
                  <c:v>1437750000</c:v>
                </c:pt>
                <c:pt idx="387">
                  <c:v>1438625000</c:v>
                </c:pt>
                <c:pt idx="388">
                  <c:v>1439500000</c:v>
                </c:pt>
                <c:pt idx="389">
                  <c:v>1440375000</c:v>
                </c:pt>
                <c:pt idx="390">
                  <c:v>1441250000</c:v>
                </c:pt>
                <c:pt idx="391">
                  <c:v>1442125000</c:v>
                </c:pt>
                <c:pt idx="392">
                  <c:v>1443000000</c:v>
                </c:pt>
                <c:pt idx="393">
                  <c:v>1443875000</c:v>
                </c:pt>
                <c:pt idx="394">
                  <c:v>1444750000</c:v>
                </c:pt>
                <c:pt idx="395">
                  <c:v>1445625000</c:v>
                </c:pt>
                <c:pt idx="396">
                  <c:v>1446500000</c:v>
                </c:pt>
                <c:pt idx="397">
                  <c:v>1447375000</c:v>
                </c:pt>
                <c:pt idx="398">
                  <c:v>1448250000</c:v>
                </c:pt>
                <c:pt idx="399">
                  <c:v>1449125000</c:v>
                </c:pt>
                <c:pt idx="400">
                  <c:v>1450000000</c:v>
                </c:pt>
                <c:pt idx="401">
                  <c:v>1450875000</c:v>
                </c:pt>
                <c:pt idx="402">
                  <c:v>1451750000</c:v>
                </c:pt>
                <c:pt idx="403">
                  <c:v>1452625000</c:v>
                </c:pt>
                <c:pt idx="404">
                  <c:v>1453500000</c:v>
                </c:pt>
                <c:pt idx="405">
                  <c:v>1454375000</c:v>
                </c:pt>
                <c:pt idx="406">
                  <c:v>1455250000</c:v>
                </c:pt>
                <c:pt idx="407">
                  <c:v>1456125000</c:v>
                </c:pt>
                <c:pt idx="408">
                  <c:v>1457000000</c:v>
                </c:pt>
                <c:pt idx="409">
                  <c:v>1457875000</c:v>
                </c:pt>
                <c:pt idx="410">
                  <c:v>1458750000</c:v>
                </c:pt>
                <c:pt idx="411">
                  <c:v>1459625000</c:v>
                </c:pt>
                <c:pt idx="412">
                  <c:v>1460500000</c:v>
                </c:pt>
                <c:pt idx="413">
                  <c:v>1461375000</c:v>
                </c:pt>
                <c:pt idx="414">
                  <c:v>1462250000</c:v>
                </c:pt>
                <c:pt idx="415">
                  <c:v>1463125000</c:v>
                </c:pt>
                <c:pt idx="416">
                  <c:v>1464000000</c:v>
                </c:pt>
                <c:pt idx="417">
                  <c:v>1464875000</c:v>
                </c:pt>
                <c:pt idx="418">
                  <c:v>1465750000</c:v>
                </c:pt>
                <c:pt idx="419">
                  <c:v>1466625000</c:v>
                </c:pt>
                <c:pt idx="420">
                  <c:v>1467500000</c:v>
                </c:pt>
                <c:pt idx="421">
                  <c:v>1468375000</c:v>
                </c:pt>
                <c:pt idx="422">
                  <c:v>1469250000</c:v>
                </c:pt>
                <c:pt idx="423">
                  <c:v>1470125000</c:v>
                </c:pt>
                <c:pt idx="424">
                  <c:v>1471000000</c:v>
                </c:pt>
                <c:pt idx="425">
                  <c:v>1471875000</c:v>
                </c:pt>
                <c:pt idx="426">
                  <c:v>1472750000</c:v>
                </c:pt>
                <c:pt idx="427">
                  <c:v>1473625000</c:v>
                </c:pt>
                <c:pt idx="428">
                  <c:v>1474500000</c:v>
                </c:pt>
                <c:pt idx="429">
                  <c:v>1475375000</c:v>
                </c:pt>
                <c:pt idx="430">
                  <c:v>1476250000</c:v>
                </c:pt>
                <c:pt idx="431">
                  <c:v>1477125000</c:v>
                </c:pt>
                <c:pt idx="432">
                  <c:v>1478000000</c:v>
                </c:pt>
                <c:pt idx="433">
                  <c:v>1478875000</c:v>
                </c:pt>
                <c:pt idx="434">
                  <c:v>1479750000</c:v>
                </c:pt>
                <c:pt idx="435">
                  <c:v>1480625000</c:v>
                </c:pt>
                <c:pt idx="436">
                  <c:v>1481500000</c:v>
                </c:pt>
                <c:pt idx="437">
                  <c:v>1482375000</c:v>
                </c:pt>
                <c:pt idx="438">
                  <c:v>1483250000</c:v>
                </c:pt>
                <c:pt idx="439">
                  <c:v>1484125000</c:v>
                </c:pt>
                <c:pt idx="440">
                  <c:v>1485000000</c:v>
                </c:pt>
                <c:pt idx="441">
                  <c:v>1485875000</c:v>
                </c:pt>
                <c:pt idx="442">
                  <c:v>1486750000</c:v>
                </c:pt>
                <c:pt idx="443">
                  <c:v>1487625000</c:v>
                </c:pt>
                <c:pt idx="444">
                  <c:v>1488500000</c:v>
                </c:pt>
                <c:pt idx="445">
                  <c:v>1489375000</c:v>
                </c:pt>
                <c:pt idx="446">
                  <c:v>1490250000</c:v>
                </c:pt>
                <c:pt idx="447">
                  <c:v>1491125000</c:v>
                </c:pt>
                <c:pt idx="448">
                  <c:v>1492000000</c:v>
                </c:pt>
                <c:pt idx="449">
                  <c:v>1492875000</c:v>
                </c:pt>
                <c:pt idx="450">
                  <c:v>1493750000</c:v>
                </c:pt>
                <c:pt idx="451">
                  <c:v>1494625000</c:v>
                </c:pt>
                <c:pt idx="452">
                  <c:v>1495500000</c:v>
                </c:pt>
                <c:pt idx="453">
                  <c:v>1496375000</c:v>
                </c:pt>
                <c:pt idx="454">
                  <c:v>1497250000</c:v>
                </c:pt>
                <c:pt idx="455">
                  <c:v>1498125000</c:v>
                </c:pt>
                <c:pt idx="456">
                  <c:v>1499000000</c:v>
                </c:pt>
                <c:pt idx="457">
                  <c:v>1499875000</c:v>
                </c:pt>
                <c:pt idx="458">
                  <c:v>1500750000</c:v>
                </c:pt>
                <c:pt idx="459">
                  <c:v>1501625000</c:v>
                </c:pt>
                <c:pt idx="460">
                  <c:v>1502500000</c:v>
                </c:pt>
                <c:pt idx="461">
                  <c:v>1503375000</c:v>
                </c:pt>
                <c:pt idx="462">
                  <c:v>1504250000</c:v>
                </c:pt>
                <c:pt idx="463">
                  <c:v>1505125000</c:v>
                </c:pt>
                <c:pt idx="464">
                  <c:v>1506000000</c:v>
                </c:pt>
                <c:pt idx="465">
                  <c:v>1506875000</c:v>
                </c:pt>
                <c:pt idx="466">
                  <c:v>1507750000</c:v>
                </c:pt>
                <c:pt idx="467">
                  <c:v>1508625000</c:v>
                </c:pt>
                <c:pt idx="468">
                  <c:v>1509500000</c:v>
                </c:pt>
                <c:pt idx="469">
                  <c:v>1510375000</c:v>
                </c:pt>
                <c:pt idx="470">
                  <c:v>1511250000</c:v>
                </c:pt>
                <c:pt idx="471">
                  <c:v>1512125000</c:v>
                </c:pt>
                <c:pt idx="472">
                  <c:v>1513000000</c:v>
                </c:pt>
                <c:pt idx="473">
                  <c:v>1513875000</c:v>
                </c:pt>
                <c:pt idx="474">
                  <c:v>1514750000</c:v>
                </c:pt>
                <c:pt idx="475">
                  <c:v>1515625000</c:v>
                </c:pt>
                <c:pt idx="476">
                  <c:v>1516500000</c:v>
                </c:pt>
                <c:pt idx="477">
                  <c:v>1517375000</c:v>
                </c:pt>
                <c:pt idx="478">
                  <c:v>1518250000</c:v>
                </c:pt>
                <c:pt idx="479">
                  <c:v>1519125000</c:v>
                </c:pt>
                <c:pt idx="480">
                  <c:v>1520000000</c:v>
                </c:pt>
                <c:pt idx="481">
                  <c:v>1520875000</c:v>
                </c:pt>
                <c:pt idx="482">
                  <c:v>1521750000</c:v>
                </c:pt>
                <c:pt idx="483">
                  <c:v>1522625000</c:v>
                </c:pt>
                <c:pt idx="484">
                  <c:v>1523500000</c:v>
                </c:pt>
                <c:pt idx="485">
                  <c:v>1524375000</c:v>
                </c:pt>
                <c:pt idx="486">
                  <c:v>1525250000</c:v>
                </c:pt>
                <c:pt idx="487">
                  <c:v>1526125000</c:v>
                </c:pt>
                <c:pt idx="488">
                  <c:v>1527000000</c:v>
                </c:pt>
                <c:pt idx="489">
                  <c:v>1527875000</c:v>
                </c:pt>
                <c:pt idx="490">
                  <c:v>1528750000</c:v>
                </c:pt>
                <c:pt idx="491">
                  <c:v>1529625000</c:v>
                </c:pt>
                <c:pt idx="492">
                  <c:v>1530500000</c:v>
                </c:pt>
                <c:pt idx="493">
                  <c:v>1531375000</c:v>
                </c:pt>
                <c:pt idx="494">
                  <c:v>1532250000</c:v>
                </c:pt>
                <c:pt idx="495">
                  <c:v>1533125000</c:v>
                </c:pt>
                <c:pt idx="496">
                  <c:v>1534000000</c:v>
                </c:pt>
                <c:pt idx="497">
                  <c:v>1534875000</c:v>
                </c:pt>
                <c:pt idx="498">
                  <c:v>1535750000</c:v>
                </c:pt>
                <c:pt idx="499">
                  <c:v>1536625000</c:v>
                </c:pt>
                <c:pt idx="500">
                  <c:v>1537500000</c:v>
                </c:pt>
                <c:pt idx="501">
                  <c:v>1538375000</c:v>
                </c:pt>
                <c:pt idx="502">
                  <c:v>1539250000</c:v>
                </c:pt>
                <c:pt idx="503">
                  <c:v>1540125000</c:v>
                </c:pt>
                <c:pt idx="504">
                  <c:v>1541000000</c:v>
                </c:pt>
                <c:pt idx="505">
                  <c:v>1541875000</c:v>
                </c:pt>
                <c:pt idx="506">
                  <c:v>1542750000</c:v>
                </c:pt>
                <c:pt idx="507">
                  <c:v>1543625000</c:v>
                </c:pt>
                <c:pt idx="508">
                  <c:v>1544500000</c:v>
                </c:pt>
                <c:pt idx="509">
                  <c:v>1545375000</c:v>
                </c:pt>
                <c:pt idx="510">
                  <c:v>1546250000</c:v>
                </c:pt>
                <c:pt idx="511">
                  <c:v>1547125000</c:v>
                </c:pt>
                <c:pt idx="512">
                  <c:v>1548000000</c:v>
                </c:pt>
                <c:pt idx="513">
                  <c:v>1548875000</c:v>
                </c:pt>
                <c:pt idx="514">
                  <c:v>1549750000</c:v>
                </c:pt>
                <c:pt idx="515">
                  <c:v>1550625000</c:v>
                </c:pt>
                <c:pt idx="516">
                  <c:v>1551500000</c:v>
                </c:pt>
                <c:pt idx="517">
                  <c:v>1552375000</c:v>
                </c:pt>
                <c:pt idx="518">
                  <c:v>1553250000</c:v>
                </c:pt>
                <c:pt idx="519">
                  <c:v>1554125000</c:v>
                </c:pt>
                <c:pt idx="520">
                  <c:v>1555000000</c:v>
                </c:pt>
                <c:pt idx="521">
                  <c:v>1555875000</c:v>
                </c:pt>
                <c:pt idx="522">
                  <c:v>1556750000</c:v>
                </c:pt>
                <c:pt idx="523">
                  <c:v>1557625000</c:v>
                </c:pt>
                <c:pt idx="524">
                  <c:v>1558500000</c:v>
                </c:pt>
                <c:pt idx="525">
                  <c:v>1559375000</c:v>
                </c:pt>
                <c:pt idx="526">
                  <c:v>1560250000</c:v>
                </c:pt>
                <c:pt idx="527">
                  <c:v>1561125000</c:v>
                </c:pt>
                <c:pt idx="528">
                  <c:v>1562000000</c:v>
                </c:pt>
                <c:pt idx="529">
                  <c:v>1562875000</c:v>
                </c:pt>
                <c:pt idx="530">
                  <c:v>1563750000</c:v>
                </c:pt>
                <c:pt idx="531">
                  <c:v>1564625000</c:v>
                </c:pt>
                <c:pt idx="532">
                  <c:v>1565500000</c:v>
                </c:pt>
                <c:pt idx="533">
                  <c:v>1566375000</c:v>
                </c:pt>
                <c:pt idx="534">
                  <c:v>1567250000</c:v>
                </c:pt>
                <c:pt idx="535">
                  <c:v>1568125000</c:v>
                </c:pt>
                <c:pt idx="536">
                  <c:v>1569000000</c:v>
                </c:pt>
                <c:pt idx="537">
                  <c:v>1569875000</c:v>
                </c:pt>
                <c:pt idx="538">
                  <c:v>1570750000</c:v>
                </c:pt>
                <c:pt idx="539">
                  <c:v>1571625000</c:v>
                </c:pt>
                <c:pt idx="540">
                  <c:v>1572500000</c:v>
                </c:pt>
                <c:pt idx="541">
                  <c:v>1573375000</c:v>
                </c:pt>
                <c:pt idx="542">
                  <c:v>1574250000</c:v>
                </c:pt>
                <c:pt idx="543">
                  <c:v>1575125000</c:v>
                </c:pt>
                <c:pt idx="544">
                  <c:v>1576000000</c:v>
                </c:pt>
                <c:pt idx="545">
                  <c:v>1576875000</c:v>
                </c:pt>
                <c:pt idx="546">
                  <c:v>1577750000</c:v>
                </c:pt>
                <c:pt idx="547">
                  <c:v>1578625000</c:v>
                </c:pt>
                <c:pt idx="548">
                  <c:v>1579500000</c:v>
                </c:pt>
                <c:pt idx="549">
                  <c:v>1580375000</c:v>
                </c:pt>
                <c:pt idx="550">
                  <c:v>1581250000</c:v>
                </c:pt>
                <c:pt idx="551">
                  <c:v>1582125000</c:v>
                </c:pt>
                <c:pt idx="552">
                  <c:v>1583000000</c:v>
                </c:pt>
                <c:pt idx="553">
                  <c:v>1583875000</c:v>
                </c:pt>
                <c:pt idx="554">
                  <c:v>1584750000</c:v>
                </c:pt>
                <c:pt idx="555">
                  <c:v>1585625000</c:v>
                </c:pt>
                <c:pt idx="556">
                  <c:v>1586500000</c:v>
                </c:pt>
                <c:pt idx="557">
                  <c:v>1587375000</c:v>
                </c:pt>
                <c:pt idx="558">
                  <c:v>1588250000</c:v>
                </c:pt>
                <c:pt idx="559">
                  <c:v>1589125000</c:v>
                </c:pt>
                <c:pt idx="560">
                  <c:v>1590000000</c:v>
                </c:pt>
                <c:pt idx="561">
                  <c:v>1590875000</c:v>
                </c:pt>
                <c:pt idx="562">
                  <c:v>1591750000</c:v>
                </c:pt>
                <c:pt idx="563">
                  <c:v>1592625000</c:v>
                </c:pt>
                <c:pt idx="564">
                  <c:v>1593500000</c:v>
                </c:pt>
                <c:pt idx="565">
                  <c:v>1594375000</c:v>
                </c:pt>
                <c:pt idx="566">
                  <c:v>1595250000</c:v>
                </c:pt>
                <c:pt idx="567">
                  <c:v>1596125000</c:v>
                </c:pt>
                <c:pt idx="568">
                  <c:v>1597000000</c:v>
                </c:pt>
                <c:pt idx="569">
                  <c:v>1597875000</c:v>
                </c:pt>
                <c:pt idx="570">
                  <c:v>1598750000</c:v>
                </c:pt>
                <c:pt idx="571">
                  <c:v>1599625000</c:v>
                </c:pt>
                <c:pt idx="572">
                  <c:v>1600500000</c:v>
                </c:pt>
                <c:pt idx="573">
                  <c:v>1601375000</c:v>
                </c:pt>
                <c:pt idx="574">
                  <c:v>1602250000</c:v>
                </c:pt>
                <c:pt idx="575">
                  <c:v>1603125000</c:v>
                </c:pt>
                <c:pt idx="576">
                  <c:v>1604000000</c:v>
                </c:pt>
                <c:pt idx="577">
                  <c:v>1604875000</c:v>
                </c:pt>
                <c:pt idx="578">
                  <c:v>1605750000</c:v>
                </c:pt>
                <c:pt idx="579">
                  <c:v>1606625000</c:v>
                </c:pt>
                <c:pt idx="580">
                  <c:v>1607500000</c:v>
                </c:pt>
                <c:pt idx="581">
                  <c:v>1608375000</c:v>
                </c:pt>
                <c:pt idx="582">
                  <c:v>1609250000</c:v>
                </c:pt>
                <c:pt idx="583">
                  <c:v>1610125000</c:v>
                </c:pt>
                <c:pt idx="584">
                  <c:v>1611000000</c:v>
                </c:pt>
                <c:pt idx="585">
                  <c:v>1611875000</c:v>
                </c:pt>
                <c:pt idx="586">
                  <c:v>1612750000</c:v>
                </c:pt>
                <c:pt idx="587">
                  <c:v>1613625000</c:v>
                </c:pt>
                <c:pt idx="588">
                  <c:v>1614500000</c:v>
                </c:pt>
                <c:pt idx="589">
                  <c:v>1615375000</c:v>
                </c:pt>
                <c:pt idx="590">
                  <c:v>1616250000</c:v>
                </c:pt>
                <c:pt idx="591">
                  <c:v>1617125000</c:v>
                </c:pt>
                <c:pt idx="592">
                  <c:v>1618000000</c:v>
                </c:pt>
                <c:pt idx="593">
                  <c:v>1618875000</c:v>
                </c:pt>
                <c:pt idx="594">
                  <c:v>1619750000</c:v>
                </c:pt>
                <c:pt idx="595">
                  <c:v>1620625000</c:v>
                </c:pt>
                <c:pt idx="596">
                  <c:v>1621500000</c:v>
                </c:pt>
                <c:pt idx="597">
                  <c:v>1622375000</c:v>
                </c:pt>
                <c:pt idx="598">
                  <c:v>1623250000</c:v>
                </c:pt>
                <c:pt idx="599">
                  <c:v>1624125000</c:v>
                </c:pt>
                <c:pt idx="600">
                  <c:v>1625000000</c:v>
                </c:pt>
                <c:pt idx="601">
                  <c:v>1625875000</c:v>
                </c:pt>
                <c:pt idx="602">
                  <c:v>1626750000</c:v>
                </c:pt>
                <c:pt idx="603">
                  <c:v>1627625000</c:v>
                </c:pt>
                <c:pt idx="604">
                  <c:v>1628500000</c:v>
                </c:pt>
                <c:pt idx="605">
                  <c:v>1629375000</c:v>
                </c:pt>
                <c:pt idx="606">
                  <c:v>1630250000</c:v>
                </c:pt>
                <c:pt idx="607">
                  <c:v>1631125000</c:v>
                </c:pt>
                <c:pt idx="608">
                  <c:v>1632000000</c:v>
                </c:pt>
                <c:pt idx="609">
                  <c:v>1632875000</c:v>
                </c:pt>
                <c:pt idx="610">
                  <c:v>1633750000</c:v>
                </c:pt>
                <c:pt idx="611">
                  <c:v>1634625000</c:v>
                </c:pt>
                <c:pt idx="612">
                  <c:v>1635500000</c:v>
                </c:pt>
                <c:pt idx="613">
                  <c:v>1636375000</c:v>
                </c:pt>
                <c:pt idx="614">
                  <c:v>1637250000</c:v>
                </c:pt>
                <c:pt idx="615">
                  <c:v>1638125000</c:v>
                </c:pt>
                <c:pt idx="616">
                  <c:v>1639000000</c:v>
                </c:pt>
                <c:pt idx="617">
                  <c:v>1639875000</c:v>
                </c:pt>
                <c:pt idx="618">
                  <c:v>1640750000</c:v>
                </c:pt>
                <c:pt idx="619">
                  <c:v>1641625000</c:v>
                </c:pt>
                <c:pt idx="620">
                  <c:v>1642500000</c:v>
                </c:pt>
                <c:pt idx="621">
                  <c:v>1643375000</c:v>
                </c:pt>
                <c:pt idx="622">
                  <c:v>1644250000</c:v>
                </c:pt>
                <c:pt idx="623">
                  <c:v>1645125000</c:v>
                </c:pt>
                <c:pt idx="624">
                  <c:v>1646000000</c:v>
                </c:pt>
                <c:pt idx="625">
                  <c:v>1646875000</c:v>
                </c:pt>
                <c:pt idx="626">
                  <c:v>1647750000</c:v>
                </c:pt>
                <c:pt idx="627">
                  <c:v>1648625000</c:v>
                </c:pt>
                <c:pt idx="628">
                  <c:v>1649500000</c:v>
                </c:pt>
                <c:pt idx="629">
                  <c:v>1650375000</c:v>
                </c:pt>
                <c:pt idx="630">
                  <c:v>1651250000</c:v>
                </c:pt>
                <c:pt idx="631">
                  <c:v>1652125000</c:v>
                </c:pt>
                <c:pt idx="632">
                  <c:v>1653000000</c:v>
                </c:pt>
                <c:pt idx="633">
                  <c:v>1653875000</c:v>
                </c:pt>
                <c:pt idx="634">
                  <c:v>1654750000</c:v>
                </c:pt>
                <c:pt idx="635">
                  <c:v>1655625000</c:v>
                </c:pt>
                <c:pt idx="636">
                  <c:v>1656500000</c:v>
                </c:pt>
                <c:pt idx="637">
                  <c:v>1657375000</c:v>
                </c:pt>
                <c:pt idx="638">
                  <c:v>1658250000</c:v>
                </c:pt>
                <c:pt idx="639">
                  <c:v>1659125000</c:v>
                </c:pt>
                <c:pt idx="640">
                  <c:v>1660000000</c:v>
                </c:pt>
                <c:pt idx="641">
                  <c:v>1660875000</c:v>
                </c:pt>
                <c:pt idx="642">
                  <c:v>1661750000</c:v>
                </c:pt>
                <c:pt idx="643">
                  <c:v>1662625000</c:v>
                </c:pt>
                <c:pt idx="644">
                  <c:v>1663500000</c:v>
                </c:pt>
                <c:pt idx="645">
                  <c:v>1664375000</c:v>
                </c:pt>
                <c:pt idx="646">
                  <c:v>1665250000</c:v>
                </c:pt>
                <c:pt idx="647">
                  <c:v>1666125000</c:v>
                </c:pt>
                <c:pt idx="648">
                  <c:v>1667000000</c:v>
                </c:pt>
                <c:pt idx="649">
                  <c:v>1667875000</c:v>
                </c:pt>
                <c:pt idx="650">
                  <c:v>1668750000</c:v>
                </c:pt>
                <c:pt idx="651">
                  <c:v>1669625000</c:v>
                </c:pt>
                <c:pt idx="652">
                  <c:v>1670500000</c:v>
                </c:pt>
                <c:pt idx="653">
                  <c:v>1671375000</c:v>
                </c:pt>
                <c:pt idx="654">
                  <c:v>1672250000</c:v>
                </c:pt>
                <c:pt idx="655">
                  <c:v>1673125000</c:v>
                </c:pt>
                <c:pt idx="656">
                  <c:v>1674000000</c:v>
                </c:pt>
                <c:pt idx="657">
                  <c:v>1674875000</c:v>
                </c:pt>
                <c:pt idx="658">
                  <c:v>1675750000</c:v>
                </c:pt>
                <c:pt idx="659">
                  <c:v>1676625000</c:v>
                </c:pt>
                <c:pt idx="660">
                  <c:v>1677500000</c:v>
                </c:pt>
                <c:pt idx="661">
                  <c:v>1678375000</c:v>
                </c:pt>
                <c:pt idx="662">
                  <c:v>1679250000</c:v>
                </c:pt>
                <c:pt idx="663">
                  <c:v>1680125000</c:v>
                </c:pt>
                <c:pt idx="664">
                  <c:v>1681000000</c:v>
                </c:pt>
                <c:pt idx="665">
                  <c:v>1681875000</c:v>
                </c:pt>
                <c:pt idx="666">
                  <c:v>1682750000</c:v>
                </c:pt>
                <c:pt idx="667">
                  <c:v>1683625000</c:v>
                </c:pt>
                <c:pt idx="668">
                  <c:v>1684500000</c:v>
                </c:pt>
                <c:pt idx="669">
                  <c:v>1685375000</c:v>
                </c:pt>
                <c:pt idx="670">
                  <c:v>1686250000</c:v>
                </c:pt>
                <c:pt idx="671">
                  <c:v>1687125000</c:v>
                </c:pt>
                <c:pt idx="672">
                  <c:v>1688000000</c:v>
                </c:pt>
                <c:pt idx="673">
                  <c:v>1688875000</c:v>
                </c:pt>
                <c:pt idx="674">
                  <c:v>1689750000</c:v>
                </c:pt>
                <c:pt idx="675">
                  <c:v>1690625000</c:v>
                </c:pt>
                <c:pt idx="676">
                  <c:v>1691500000</c:v>
                </c:pt>
                <c:pt idx="677">
                  <c:v>1692375000</c:v>
                </c:pt>
                <c:pt idx="678">
                  <c:v>1693250000</c:v>
                </c:pt>
                <c:pt idx="679">
                  <c:v>1694125000</c:v>
                </c:pt>
                <c:pt idx="680">
                  <c:v>1695000000</c:v>
                </c:pt>
                <c:pt idx="681">
                  <c:v>1695875000</c:v>
                </c:pt>
                <c:pt idx="682">
                  <c:v>1696750000</c:v>
                </c:pt>
                <c:pt idx="683">
                  <c:v>1697625000</c:v>
                </c:pt>
                <c:pt idx="684">
                  <c:v>1698500000</c:v>
                </c:pt>
                <c:pt idx="685">
                  <c:v>1699375000</c:v>
                </c:pt>
                <c:pt idx="686">
                  <c:v>1700250000</c:v>
                </c:pt>
                <c:pt idx="687">
                  <c:v>1701125000</c:v>
                </c:pt>
                <c:pt idx="688">
                  <c:v>1702000000</c:v>
                </c:pt>
                <c:pt idx="689">
                  <c:v>1702875000</c:v>
                </c:pt>
                <c:pt idx="690">
                  <c:v>1703750000</c:v>
                </c:pt>
                <c:pt idx="691">
                  <c:v>1704625000</c:v>
                </c:pt>
                <c:pt idx="692">
                  <c:v>1705500000</c:v>
                </c:pt>
                <c:pt idx="693">
                  <c:v>1706375000</c:v>
                </c:pt>
                <c:pt idx="694">
                  <c:v>1707250000</c:v>
                </c:pt>
                <c:pt idx="695">
                  <c:v>1708125000</c:v>
                </c:pt>
                <c:pt idx="696">
                  <c:v>1709000000</c:v>
                </c:pt>
                <c:pt idx="697">
                  <c:v>1709875000</c:v>
                </c:pt>
                <c:pt idx="698">
                  <c:v>1710750000</c:v>
                </c:pt>
                <c:pt idx="699">
                  <c:v>1711625000</c:v>
                </c:pt>
                <c:pt idx="700">
                  <c:v>1712500000</c:v>
                </c:pt>
                <c:pt idx="701">
                  <c:v>1713375000</c:v>
                </c:pt>
                <c:pt idx="702">
                  <c:v>1714250000</c:v>
                </c:pt>
                <c:pt idx="703">
                  <c:v>1715125000</c:v>
                </c:pt>
                <c:pt idx="704">
                  <c:v>1716000000</c:v>
                </c:pt>
                <c:pt idx="705">
                  <c:v>1716875000</c:v>
                </c:pt>
                <c:pt idx="706">
                  <c:v>1717750000</c:v>
                </c:pt>
                <c:pt idx="707">
                  <c:v>1718625000</c:v>
                </c:pt>
                <c:pt idx="708">
                  <c:v>1719500000</c:v>
                </c:pt>
                <c:pt idx="709">
                  <c:v>1720375000</c:v>
                </c:pt>
                <c:pt idx="710">
                  <c:v>1721250000</c:v>
                </c:pt>
                <c:pt idx="711">
                  <c:v>1722125000</c:v>
                </c:pt>
                <c:pt idx="712">
                  <c:v>1723000000</c:v>
                </c:pt>
                <c:pt idx="713">
                  <c:v>1723875000</c:v>
                </c:pt>
                <c:pt idx="714">
                  <c:v>1724750000</c:v>
                </c:pt>
                <c:pt idx="715">
                  <c:v>1725625000</c:v>
                </c:pt>
                <c:pt idx="716">
                  <c:v>1726500000</c:v>
                </c:pt>
                <c:pt idx="717">
                  <c:v>1727375000</c:v>
                </c:pt>
                <c:pt idx="718">
                  <c:v>1728250000</c:v>
                </c:pt>
                <c:pt idx="719">
                  <c:v>1729125000</c:v>
                </c:pt>
                <c:pt idx="720">
                  <c:v>1730000000</c:v>
                </c:pt>
                <c:pt idx="721">
                  <c:v>1730875000</c:v>
                </c:pt>
                <c:pt idx="722">
                  <c:v>1731750000</c:v>
                </c:pt>
                <c:pt idx="723">
                  <c:v>1732625000</c:v>
                </c:pt>
                <c:pt idx="724">
                  <c:v>1733500000</c:v>
                </c:pt>
                <c:pt idx="725">
                  <c:v>1734375000</c:v>
                </c:pt>
                <c:pt idx="726">
                  <c:v>1735250000</c:v>
                </c:pt>
                <c:pt idx="727">
                  <c:v>1736125000</c:v>
                </c:pt>
                <c:pt idx="728">
                  <c:v>1737000000</c:v>
                </c:pt>
                <c:pt idx="729">
                  <c:v>1737875000</c:v>
                </c:pt>
                <c:pt idx="730">
                  <c:v>1738750000</c:v>
                </c:pt>
                <c:pt idx="731">
                  <c:v>1739625000</c:v>
                </c:pt>
                <c:pt idx="732">
                  <c:v>1740500000</c:v>
                </c:pt>
                <c:pt idx="733">
                  <c:v>1741375000</c:v>
                </c:pt>
                <c:pt idx="734">
                  <c:v>1742250000</c:v>
                </c:pt>
                <c:pt idx="735">
                  <c:v>1743125000</c:v>
                </c:pt>
                <c:pt idx="736">
                  <c:v>1744000000</c:v>
                </c:pt>
                <c:pt idx="737">
                  <c:v>1744875000</c:v>
                </c:pt>
                <c:pt idx="738">
                  <c:v>1745750000</c:v>
                </c:pt>
                <c:pt idx="739">
                  <c:v>1746625000</c:v>
                </c:pt>
                <c:pt idx="740">
                  <c:v>1747500000</c:v>
                </c:pt>
                <c:pt idx="741">
                  <c:v>1748375000</c:v>
                </c:pt>
                <c:pt idx="742">
                  <c:v>1749250000</c:v>
                </c:pt>
                <c:pt idx="743">
                  <c:v>1750125000</c:v>
                </c:pt>
                <c:pt idx="744">
                  <c:v>1751000000</c:v>
                </c:pt>
                <c:pt idx="745">
                  <c:v>1751875000</c:v>
                </c:pt>
                <c:pt idx="746">
                  <c:v>1752750000</c:v>
                </c:pt>
                <c:pt idx="747">
                  <c:v>1753625000</c:v>
                </c:pt>
                <c:pt idx="748">
                  <c:v>1754500000</c:v>
                </c:pt>
                <c:pt idx="749">
                  <c:v>1755375000</c:v>
                </c:pt>
                <c:pt idx="750">
                  <c:v>1756250000</c:v>
                </c:pt>
                <c:pt idx="751">
                  <c:v>1757125000</c:v>
                </c:pt>
                <c:pt idx="752">
                  <c:v>1758000000</c:v>
                </c:pt>
                <c:pt idx="753">
                  <c:v>1758875000</c:v>
                </c:pt>
                <c:pt idx="754">
                  <c:v>1759750000</c:v>
                </c:pt>
                <c:pt idx="755">
                  <c:v>1760625000</c:v>
                </c:pt>
                <c:pt idx="756">
                  <c:v>1761500000</c:v>
                </c:pt>
                <c:pt idx="757">
                  <c:v>1762375000</c:v>
                </c:pt>
                <c:pt idx="758">
                  <c:v>1763250000</c:v>
                </c:pt>
                <c:pt idx="759">
                  <c:v>1764125000</c:v>
                </c:pt>
                <c:pt idx="760">
                  <c:v>1765000000</c:v>
                </c:pt>
                <c:pt idx="761">
                  <c:v>1765875000</c:v>
                </c:pt>
                <c:pt idx="762">
                  <c:v>1766750000</c:v>
                </c:pt>
                <c:pt idx="763">
                  <c:v>1767625000</c:v>
                </c:pt>
                <c:pt idx="764">
                  <c:v>1768500000</c:v>
                </c:pt>
                <c:pt idx="765">
                  <c:v>1769375000</c:v>
                </c:pt>
                <c:pt idx="766">
                  <c:v>1770250000</c:v>
                </c:pt>
                <c:pt idx="767">
                  <c:v>1771125000</c:v>
                </c:pt>
                <c:pt idx="768">
                  <c:v>1772000000</c:v>
                </c:pt>
                <c:pt idx="769">
                  <c:v>1772875000</c:v>
                </c:pt>
                <c:pt idx="770">
                  <c:v>1773750000</c:v>
                </c:pt>
                <c:pt idx="771">
                  <c:v>1774625000</c:v>
                </c:pt>
                <c:pt idx="772">
                  <c:v>1775500000</c:v>
                </c:pt>
                <c:pt idx="773">
                  <c:v>1776375000</c:v>
                </c:pt>
                <c:pt idx="774">
                  <c:v>1777250000</c:v>
                </c:pt>
                <c:pt idx="775">
                  <c:v>1778125000</c:v>
                </c:pt>
                <c:pt idx="776">
                  <c:v>1779000000</c:v>
                </c:pt>
                <c:pt idx="777">
                  <c:v>1779875000</c:v>
                </c:pt>
                <c:pt idx="778">
                  <c:v>1780750000</c:v>
                </c:pt>
                <c:pt idx="779">
                  <c:v>1781625000</c:v>
                </c:pt>
                <c:pt idx="780">
                  <c:v>1782500000</c:v>
                </c:pt>
                <c:pt idx="781">
                  <c:v>1783375000</c:v>
                </c:pt>
                <c:pt idx="782">
                  <c:v>1784250000</c:v>
                </c:pt>
                <c:pt idx="783">
                  <c:v>1785125000</c:v>
                </c:pt>
                <c:pt idx="784">
                  <c:v>1786000000</c:v>
                </c:pt>
                <c:pt idx="785">
                  <c:v>1786875000</c:v>
                </c:pt>
                <c:pt idx="786">
                  <c:v>1787750000</c:v>
                </c:pt>
                <c:pt idx="787">
                  <c:v>1788625000</c:v>
                </c:pt>
                <c:pt idx="788">
                  <c:v>1789500000</c:v>
                </c:pt>
                <c:pt idx="789">
                  <c:v>1790375000</c:v>
                </c:pt>
                <c:pt idx="790">
                  <c:v>1791250000</c:v>
                </c:pt>
                <c:pt idx="791">
                  <c:v>1792125000</c:v>
                </c:pt>
                <c:pt idx="792">
                  <c:v>1793000000</c:v>
                </c:pt>
                <c:pt idx="793">
                  <c:v>1793875000</c:v>
                </c:pt>
                <c:pt idx="794">
                  <c:v>1794750000</c:v>
                </c:pt>
                <c:pt idx="795">
                  <c:v>1795625000</c:v>
                </c:pt>
                <c:pt idx="796">
                  <c:v>1796500000</c:v>
                </c:pt>
                <c:pt idx="797">
                  <c:v>1797375000</c:v>
                </c:pt>
                <c:pt idx="798">
                  <c:v>1798250000</c:v>
                </c:pt>
                <c:pt idx="799">
                  <c:v>1799125000</c:v>
                </c:pt>
                <c:pt idx="800">
                  <c:v>1800000000</c:v>
                </c:pt>
                <c:pt idx="801">
                  <c:v>1800875000</c:v>
                </c:pt>
                <c:pt idx="802">
                  <c:v>1801750000</c:v>
                </c:pt>
                <c:pt idx="803">
                  <c:v>1802625000</c:v>
                </c:pt>
                <c:pt idx="804">
                  <c:v>1803500000</c:v>
                </c:pt>
                <c:pt idx="805">
                  <c:v>1804375000</c:v>
                </c:pt>
                <c:pt idx="806">
                  <c:v>1805250000</c:v>
                </c:pt>
                <c:pt idx="807">
                  <c:v>1806125000</c:v>
                </c:pt>
                <c:pt idx="808">
                  <c:v>1807000000</c:v>
                </c:pt>
                <c:pt idx="809">
                  <c:v>1807875000</c:v>
                </c:pt>
                <c:pt idx="810">
                  <c:v>1808750000</c:v>
                </c:pt>
                <c:pt idx="811">
                  <c:v>1809625000</c:v>
                </c:pt>
                <c:pt idx="812">
                  <c:v>1810500000</c:v>
                </c:pt>
                <c:pt idx="813">
                  <c:v>1811375000</c:v>
                </c:pt>
                <c:pt idx="814">
                  <c:v>1812250000</c:v>
                </c:pt>
                <c:pt idx="815">
                  <c:v>1813125000</c:v>
                </c:pt>
                <c:pt idx="816">
                  <c:v>1814000000</c:v>
                </c:pt>
                <c:pt idx="817">
                  <c:v>1814875000</c:v>
                </c:pt>
                <c:pt idx="818">
                  <c:v>1815750000</c:v>
                </c:pt>
                <c:pt idx="819">
                  <c:v>1816625000</c:v>
                </c:pt>
                <c:pt idx="820">
                  <c:v>1817500000</c:v>
                </c:pt>
                <c:pt idx="821">
                  <c:v>1818375000</c:v>
                </c:pt>
                <c:pt idx="822">
                  <c:v>1819250000</c:v>
                </c:pt>
                <c:pt idx="823">
                  <c:v>1820125000</c:v>
                </c:pt>
                <c:pt idx="824">
                  <c:v>1821000000</c:v>
                </c:pt>
                <c:pt idx="825">
                  <c:v>1821875000</c:v>
                </c:pt>
                <c:pt idx="826">
                  <c:v>1822750000</c:v>
                </c:pt>
                <c:pt idx="827">
                  <c:v>1823625000</c:v>
                </c:pt>
                <c:pt idx="828">
                  <c:v>1824500000</c:v>
                </c:pt>
                <c:pt idx="829">
                  <c:v>1825375000</c:v>
                </c:pt>
                <c:pt idx="830">
                  <c:v>1826250000</c:v>
                </c:pt>
                <c:pt idx="831">
                  <c:v>1827125000</c:v>
                </c:pt>
                <c:pt idx="832">
                  <c:v>1828000000</c:v>
                </c:pt>
                <c:pt idx="833">
                  <c:v>1828875000</c:v>
                </c:pt>
                <c:pt idx="834">
                  <c:v>1829750000</c:v>
                </c:pt>
                <c:pt idx="835">
                  <c:v>1830625000</c:v>
                </c:pt>
                <c:pt idx="836">
                  <c:v>1831500000</c:v>
                </c:pt>
                <c:pt idx="837">
                  <c:v>1832375000</c:v>
                </c:pt>
                <c:pt idx="838">
                  <c:v>1833250000</c:v>
                </c:pt>
                <c:pt idx="839">
                  <c:v>1834125000</c:v>
                </c:pt>
                <c:pt idx="840">
                  <c:v>1835000000</c:v>
                </c:pt>
                <c:pt idx="841">
                  <c:v>1835875000</c:v>
                </c:pt>
                <c:pt idx="842">
                  <c:v>1836750000</c:v>
                </c:pt>
                <c:pt idx="843">
                  <c:v>1837625000</c:v>
                </c:pt>
                <c:pt idx="844">
                  <c:v>1838500000</c:v>
                </c:pt>
                <c:pt idx="845">
                  <c:v>1839375000</c:v>
                </c:pt>
                <c:pt idx="846">
                  <c:v>1840250000</c:v>
                </c:pt>
                <c:pt idx="847">
                  <c:v>1841125000</c:v>
                </c:pt>
                <c:pt idx="848">
                  <c:v>1842000000</c:v>
                </c:pt>
                <c:pt idx="849">
                  <c:v>1842875000</c:v>
                </c:pt>
                <c:pt idx="850">
                  <c:v>1843750000</c:v>
                </c:pt>
                <c:pt idx="851">
                  <c:v>1844625000</c:v>
                </c:pt>
                <c:pt idx="852">
                  <c:v>1845500000</c:v>
                </c:pt>
                <c:pt idx="853">
                  <c:v>1846375000</c:v>
                </c:pt>
                <c:pt idx="854">
                  <c:v>1847250000</c:v>
                </c:pt>
                <c:pt idx="855">
                  <c:v>1848125000</c:v>
                </c:pt>
                <c:pt idx="856">
                  <c:v>1849000000</c:v>
                </c:pt>
                <c:pt idx="857">
                  <c:v>1849875000</c:v>
                </c:pt>
                <c:pt idx="858">
                  <c:v>1850750000</c:v>
                </c:pt>
                <c:pt idx="859">
                  <c:v>1851625000</c:v>
                </c:pt>
                <c:pt idx="860">
                  <c:v>1852500000</c:v>
                </c:pt>
                <c:pt idx="861">
                  <c:v>1853375000</c:v>
                </c:pt>
                <c:pt idx="862">
                  <c:v>1854250000</c:v>
                </c:pt>
                <c:pt idx="863">
                  <c:v>1855125000</c:v>
                </c:pt>
                <c:pt idx="864">
                  <c:v>1856000000</c:v>
                </c:pt>
                <c:pt idx="865">
                  <c:v>1856875000</c:v>
                </c:pt>
                <c:pt idx="866">
                  <c:v>1857750000</c:v>
                </c:pt>
                <c:pt idx="867">
                  <c:v>1858625000</c:v>
                </c:pt>
                <c:pt idx="868">
                  <c:v>1859500000</c:v>
                </c:pt>
                <c:pt idx="869">
                  <c:v>1860375000</c:v>
                </c:pt>
                <c:pt idx="870">
                  <c:v>1861250000</c:v>
                </c:pt>
                <c:pt idx="871">
                  <c:v>1862125000</c:v>
                </c:pt>
                <c:pt idx="872">
                  <c:v>1863000000</c:v>
                </c:pt>
                <c:pt idx="873">
                  <c:v>1863875000</c:v>
                </c:pt>
                <c:pt idx="874">
                  <c:v>1864750000</c:v>
                </c:pt>
                <c:pt idx="875">
                  <c:v>1865625000</c:v>
                </c:pt>
                <c:pt idx="876">
                  <c:v>1866500000</c:v>
                </c:pt>
                <c:pt idx="877">
                  <c:v>1867375000</c:v>
                </c:pt>
                <c:pt idx="878">
                  <c:v>1868250000</c:v>
                </c:pt>
                <c:pt idx="879">
                  <c:v>1869125000</c:v>
                </c:pt>
                <c:pt idx="880">
                  <c:v>1870000000</c:v>
                </c:pt>
                <c:pt idx="881">
                  <c:v>1870875000</c:v>
                </c:pt>
                <c:pt idx="882">
                  <c:v>1871750000</c:v>
                </c:pt>
                <c:pt idx="883">
                  <c:v>1872625000</c:v>
                </c:pt>
                <c:pt idx="884">
                  <c:v>1873500000</c:v>
                </c:pt>
                <c:pt idx="885">
                  <c:v>1874375000</c:v>
                </c:pt>
                <c:pt idx="886">
                  <c:v>1875250000</c:v>
                </c:pt>
                <c:pt idx="887">
                  <c:v>1876125000</c:v>
                </c:pt>
                <c:pt idx="888">
                  <c:v>1877000000</c:v>
                </c:pt>
                <c:pt idx="889">
                  <c:v>1877875000</c:v>
                </c:pt>
                <c:pt idx="890">
                  <c:v>1878750000</c:v>
                </c:pt>
                <c:pt idx="891">
                  <c:v>1879625000</c:v>
                </c:pt>
                <c:pt idx="892">
                  <c:v>1880500000</c:v>
                </c:pt>
                <c:pt idx="893">
                  <c:v>1881375000</c:v>
                </c:pt>
                <c:pt idx="894">
                  <c:v>1882250000</c:v>
                </c:pt>
                <c:pt idx="895">
                  <c:v>1883125000</c:v>
                </c:pt>
                <c:pt idx="896">
                  <c:v>1884000000</c:v>
                </c:pt>
                <c:pt idx="897">
                  <c:v>1884875000</c:v>
                </c:pt>
                <c:pt idx="898">
                  <c:v>1885750000</c:v>
                </c:pt>
                <c:pt idx="899">
                  <c:v>1886625000</c:v>
                </c:pt>
                <c:pt idx="900">
                  <c:v>1887500000</c:v>
                </c:pt>
                <c:pt idx="901">
                  <c:v>1888375000</c:v>
                </c:pt>
                <c:pt idx="902">
                  <c:v>1889250000</c:v>
                </c:pt>
                <c:pt idx="903">
                  <c:v>1890125000</c:v>
                </c:pt>
                <c:pt idx="904">
                  <c:v>1891000000</c:v>
                </c:pt>
                <c:pt idx="905">
                  <c:v>1891875000</c:v>
                </c:pt>
                <c:pt idx="906">
                  <c:v>1892750000</c:v>
                </c:pt>
                <c:pt idx="907">
                  <c:v>1893625000</c:v>
                </c:pt>
                <c:pt idx="908">
                  <c:v>1894500000</c:v>
                </c:pt>
                <c:pt idx="909">
                  <c:v>1895375000</c:v>
                </c:pt>
                <c:pt idx="910">
                  <c:v>1896250000</c:v>
                </c:pt>
                <c:pt idx="911">
                  <c:v>1897125000</c:v>
                </c:pt>
                <c:pt idx="912">
                  <c:v>1898000000</c:v>
                </c:pt>
                <c:pt idx="913">
                  <c:v>1898875000</c:v>
                </c:pt>
                <c:pt idx="914">
                  <c:v>1899750000</c:v>
                </c:pt>
                <c:pt idx="915">
                  <c:v>1900625000</c:v>
                </c:pt>
                <c:pt idx="916">
                  <c:v>1901500000</c:v>
                </c:pt>
                <c:pt idx="917">
                  <c:v>1902375000</c:v>
                </c:pt>
                <c:pt idx="918">
                  <c:v>1903250000</c:v>
                </c:pt>
                <c:pt idx="919">
                  <c:v>1904125000</c:v>
                </c:pt>
                <c:pt idx="920">
                  <c:v>1905000000</c:v>
                </c:pt>
                <c:pt idx="921">
                  <c:v>1905875000</c:v>
                </c:pt>
                <c:pt idx="922">
                  <c:v>1906750000</c:v>
                </c:pt>
                <c:pt idx="923">
                  <c:v>1907625000</c:v>
                </c:pt>
                <c:pt idx="924">
                  <c:v>1908500000</c:v>
                </c:pt>
                <c:pt idx="925">
                  <c:v>1909375000</c:v>
                </c:pt>
                <c:pt idx="926">
                  <c:v>1910250000</c:v>
                </c:pt>
                <c:pt idx="927">
                  <c:v>1911125000</c:v>
                </c:pt>
                <c:pt idx="928">
                  <c:v>1912000000</c:v>
                </c:pt>
                <c:pt idx="929">
                  <c:v>1912875000</c:v>
                </c:pt>
                <c:pt idx="930">
                  <c:v>1913750000</c:v>
                </c:pt>
                <c:pt idx="931">
                  <c:v>1914625000</c:v>
                </c:pt>
                <c:pt idx="932">
                  <c:v>1915500000</c:v>
                </c:pt>
                <c:pt idx="933">
                  <c:v>1916375000</c:v>
                </c:pt>
                <c:pt idx="934">
                  <c:v>1917250000</c:v>
                </c:pt>
                <c:pt idx="935">
                  <c:v>1918125000</c:v>
                </c:pt>
                <c:pt idx="936">
                  <c:v>1919000000</c:v>
                </c:pt>
                <c:pt idx="937">
                  <c:v>1919875000</c:v>
                </c:pt>
                <c:pt idx="938">
                  <c:v>1920750000</c:v>
                </c:pt>
                <c:pt idx="939">
                  <c:v>1921625000</c:v>
                </c:pt>
                <c:pt idx="940">
                  <c:v>1922500000</c:v>
                </c:pt>
                <c:pt idx="941">
                  <c:v>1923375000</c:v>
                </c:pt>
                <c:pt idx="942">
                  <c:v>1924250000</c:v>
                </c:pt>
                <c:pt idx="943">
                  <c:v>1925125000</c:v>
                </c:pt>
                <c:pt idx="944">
                  <c:v>1926000000</c:v>
                </c:pt>
                <c:pt idx="945">
                  <c:v>1926875000</c:v>
                </c:pt>
                <c:pt idx="946">
                  <c:v>1927750000</c:v>
                </c:pt>
                <c:pt idx="947">
                  <c:v>1928625000</c:v>
                </c:pt>
                <c:pt idx="948">
                  <c:v>1929500000</c:v>
                </c:pt>
                <c:pt idx="949">
                  <c:v>1930375000</c:v>
                </c:pt>
                <c:pt idx="950">
                  <c:v>1931250000</c:v>
                </c:pt>
                <c:pt idx="951">
                  <c:v>1932125000</c:v>
                </c:pt>
                <c:pt idx="952">
                  <c:v>1933000000</c:v>
                </c:pt>
                <c:pt idx="953">
                  <c:v>1933875000</c:v>
                </c:pt>
                <c:pt idx="954">
                  <c:v>1934750000</c:v>
                </c:pt>
                <c:pt idx="955">
                  <c:v>1935625000</c:v>
                </c:pt>
                <c:pt idx="956">
                  <c:v>1936500000</c:v>
                </c:pt>
                <c:pt idx="957">
                  <c:v>1937375000</c:v>
                </c:pt>
                <c:pt idx="958">
                  <c:v>1938250000</c:v>
                </c:pt>
                <c:pt idx="959">
                  <c:v>1939125000</c:v>
                </c:pt>
                <c:pt idx="960">
                  <c:v>1940000000</c:v>
                </c:pt>
                <c:pt idx="961">
                  <c:v>1940875000</c:v>
                </c:pt>
                <c:pt idx="962">
                  <c:v>1941750000</c:v>
                </c:pt>
                <c:pt idx="963">
                  <c:v>1942625000</c:v>
                </c:pt>
                <c:pt idx="964">
                  <c:v>1943500000</c:v>
                </c:pt>
                <c:pt idx="965">
                  <c:v>1944375000</c:v>
                </c:pt>
                <c:pt idx="966">
                  <c:v>1945250000</c:v>
                </c:pt>
                <c:pt idx="967">
                  <c:v>1946125000</c:v>
                </c:pt>
                <c:pt idx="968">
                  <c:v>1947000000</c:v>
                </c:pt>
                <c:pt idx="969">
                  <c:v>1947875000</c:v>
                </c:pt>
                <c:pt idx="970">
                  <c:v>1948750000</c:v>
                </c:pt>
                <c:pt idx="971">
                  <c:v>1949625000</c:v>
                </c:pt>
                <c:pt idx="972">
                  <c:v>1950500000</c:v>
                </c:pt>
                <c:pt idx="973">
                  <c:v>1951375000</c:v>
                </c:pt>
                <c:pt idx="974">
                  <c:v>1952250000</c:v>
                </c:pt>
                <c:pt idx="975">
                  <c:v>1953125000</c:v>
                </c:pt>
                <c:pt idx="976">
                  <c:v>1954000000</c:v>
                </c:pt>
                <c:pt idx="977">
                  <c:v>1954875000</c:v>
                </c:pt>
                <c:pt idx="978">
                  <c:v>1955750000</c:v>
                </c:pt>
                <c:pt idx="979">
                  <c:v>1956625000</c:v>
                </c:pt>
                <c:pt idx="980">
                  <c:v>1957500000</c:v>
                </c:pt>
                <c:pt idx="981">
                  <c:v>1958375000</c:v>
                </c:pt>
                <c:pt idx="982">
                  <c:v>1959250000</c:v>
                </c:pt>
                <c:pt idx="983">
                  <c:v>1960125000</c:v>
                </c:pt>
                <c:pt idx="984">
                  <c:v>1961000000</c:v>
                </c:pt>
                <c:pt idx="985">
                  <c:v>1961875000</c:v>
                </c:pt>
                <c:pt idx="986">
                  <c:v>1962750000</c:v>
                </c:pt>
                <c:pt idx="987">
                  <c:v>1963625000</c:v>
                </c:pt>
                <c:pt idx="988">
                  <c:v>1964500000</c:v>
                </c:pt>
                <c:pt idx="989">
                  <c:v>1965375000</c:v>
                </c:pt>
                <c:pt idx="990">
                  <c:v>1966250000</c:v>
                </c:pt>
                <c:pt idx="991">
                  <c:v>1967125000</c:v>
                </c:pt>
                <c:pt idx="992">
                  <c:v>1968000000</c:v>
                </c:pt>
                <c:pt idx="993">
                  <c:v>1968875000</c:v>
                </c:pt>
                <c:pt idx="994">
                  <c:v>1969750000</c:v>
                </c:pt>
                <c:pt idx="995">
                  <c:v>1970625000</c:v>
                </c:pt>
                <c:pt idx="996">
                  <c:v>1971500000</c:v>
                </c:pt>
                <c:pt idx="997">
                  <c:v>1972375000</c:v>
                </c:pt>
                <c:pt idx="998">
                  <c:v>1973250000</c:v>
                </c:pt>
                <c:pt idx="999">
                  <c:v>1974125000</c:v>
                </c:pt>
                <c:pt idx="1000">
                  <c:v>1975000000</c:v>
                </c:pt>
                <c:pt idx="1001">
                  <c:v>1975875000</c:v>
                </c:pt>
                <c:pt idx="1002">
                  <c:v>1976750000</c:v>
                </c:pt>
                <c:pt idx="1003">
                  <c:v>1977625000</c:v>
                </c:pt>
                <c:pt idx="1004">
                  <c:v>1978500000</c:v>
                </c:pt>
                <c:pt idx="1005">
                  <c:v>1979375000</c:v>
                </c:pt>
                <c:pt idx="1006">
                  <c:v>1980250000</c:v>
                </c:pt>
                <c:pt idx="1007">
                  <c:v>1981125000</c:v>
                </c:pt>
                <c:pt idx="1008">
                  <c:v>1982000000</c:v>
                </c:pt>
                <c:pt idx="1009">
                  <c:v>1982875000</c:v>
                </c:pt>
                <c:pt idx="1010">
                  <c:v>1983750000</c:v>
                </c:pt>
                <c:pt idx="1011">
                  <c:v>1984625000</c:v>
                </c:pt>
                <c:pt idx="1012">
                  <c:v>1985500000</c:v>
                </c:pt>
                <c:pt idx="1013">
                  <c:v>1986375000</c:v>
                </c:pt>
                <c:pt idx="1014">
                  <c:v>1987250000</c:v>
                </c:pt>
                <c:pt idx="1015">
                  <c:v>1988125000</c:v>
                </c:pt>
                <c:pt idx="1016">
                  <c:v>1989000000</c:v>
                </c:pt>
                <c:pt idx="1017">
                  <c:v>1989875000</c:v>
                </c:pt>
                <c:pt idx="1018">
                  <c:v>1990750000</c:v>
                </c:pt>
                <c:pt idx="1019">
                  <c:v>1991625000</c:v>
                </c:pt>
                <c:pt idx="1020">
                  <c:v>1992500000</c:v>
                </c:pt>
                <c:pt idx="1021">
                  <c:v>1993375000</c:v>
                </c:pt>
                <c:pt idx="1022">
                  <c:v>1994250000</c:v>
                </c:pt>
                <c:pt idx="1023">
                  <c:v>1995125000</c:v>
                </c:pt>
                <c:pt idx="1024">
                  <c:v>1996000000</c:v>
                </c:pt>
                <c:pt idx="1025">
                  <c:v>1996875000</c:v>
                </c:pt>
                <c:pt idx="1026">
                  <c:v>1997750000</c:v>
                </c:pt>
                <c:pt idx="1027">
                  <c:v>1998625000</c:v>
                </c:pt>
                <c:pt idx="1028">
                  <c:v>1999500000</c:v>
                </c:pt>
                <c:pt idx="1029">
                  <c:v>2000375000</c:v>
                </c:pt>
                <c:pt idx="1030">
                  <c:v>2001250000</c:v>
                </c:pt>
                <c:pt idx="1031">
                  <c:v>2002125000</c:v>
                </c:pt>
                <c:pt idx="1032">
                  <c:v>2003000000</c:v>
                </c:pt>
                <c:pt idx="1033">
                  <c:v>2003875000</c:v>
                </c:pt>
                <c:pt idx="1034">
                  <c:v>2004750000</c:v>
                </c:pt>
                <c:pt idx="1035">
                  <c:v>2005625000</c:v>
                </c:pt>
                <c:pt idx="1036">
                  <c:v>2006500000</c:v>
                </c:pt>
                <c:pt idx="1037">
                  <c:v>2007375000</c:v>
                </c:pt>
                <c:pt idx="1038">
                  <c:v>2008250000</c:v>
                </c:pt>
                <c:pt idx="1039">
                  <c:v>2009125000</c:v>
                </c:pt>
                <c:pt idx="1040">
                  <c:v>2010000000</c:v>
                </c:pt>
                <c:pt idx="1041">
                  <c:v>2010875000</c:v>
                </c:pt>
                <c:pt idx="1042">
                  <c:v>2011750000</c:v>
                </c:pt>
                <c:pt idx="1043">
                  <c:v>2012625000</c:v>
                </c:pt>
                <c:pt idx="1044">
                  <c:v>2013500000</c:v>
                </c:pt>
                <c:pt idx="1045">
                  <c:v>2014375000</c:v>
                </c:pt>
                <c:pt idx="1046">
                  <c:v>2015250000</c:v>
                </c:pt>
                <c:pt idx="1047">
                  <c:v>2016125000</c:v>
                </c:pt>
                <c:pt idx="1048">
                  <c:v>2017000000</c:v>
                </c:pt>
                <c:pt idx="1049">
                  <c:v>2017875000</c:v>
                </c:pt>
                <c:pt idx="1050">
                  <c:v>2018750000</c:v>
                </c:pt>
                <c:pt idx="1051">
                  <c:v>2019625000</c:v>
                </c:pt>
                <c:pt idx="1052">
                  <c:v>2020500000</c:v>
                </c:pt>
                <c:pt idx="1053">
                  <c:v>2021375000</c:v>
                </c:pt>
                <c:pt idx="1054">
                  <c:v>2022250000</c:v>
                </c:pt>
                <c:pt idx="1055">
                  <c:v>2023125000</c:v>
                </c:pt>
                <c:pt idx="1056">
                  <c:v>2024000000</c:v>
                </c:pt>
                <c:pt idx="1057">
                  <c:v>2024875000</c:v>
                </c:pt>
                <c:pt idx="1058">
                  <c:v>2025750000</c:v>
                </c:pt>
                <c:pt idx="1059">
                  <c:v>2026625000</c:v>
                </c:pt>
                <c:pt idx="1060">
                  <c:v>2027500000</c:v>
                </c:pt>
                <c:pt idx="1061">
                  <c:v>2028375000</c:v>
                </c:pt>
                <c:pt idx="1062">
                  <c:v>2029250000</c:v>
                </c:pt>
                <c:pt idx="1063">
                  <c:v>2030125000</c:v>
                </c:pt>
                <c:pt idx="1064">
                  <c:v>2031000000</c:v>
                </c:pt>
                <c:pt idx="1065">
                  <c:v>2031875000</c:v>
                </c:pt>
                <c:pt idx="1066">
                  <c:v>2032750000</c:v>
                </c:pt>
                <c:pt idx="1067">
                  <c:v>2033625000</c:v>
                </c:pt>
                <c:pt idx="1068">
                  <c:v>2034500000</c:v>
                </c:pt>
                <c:pt idx="1069">
                  <c:v>2035375000</c:v>
                </c:pt>
                <c:pt idx="1070">
                  <c:v>2036250000</c:v>
                </c:pt>
                <c:pt idx="1071">
                  <c:v>2037125000</c:v>
                </c:pt>
                <c:pt idx="1072">
                  <c:v>2038000000</c:v>
                </c:pt>
                <c:pt idx="1073">
                  <c:v>2038875000</c:v>
                </c:pt>
                <c:pt idx="1074">
                  <c:v>2039750000</c:v>
                </c:pt>
                <c:pt idx="1075">
                  <c:v>2040625000</c:v>
                </c:pt>
                <c:pt idx="1076">
                  <c:v>2041500000</c:v>
                </c:pt>
                <c:pt idx="1077">
                  <c:v>2042375000</c:v>
                </c:pt>
                <c:pt idx="1078">
                  <c:v>2043250000</c:v>
                </c:pt>
                <c:pt idx="1079">
                  <c:v>2044125000</c:v>
                </c:pt>
                <c:pt idx="1080">
                  <c:v>2045000000</c:v>
                </c:pt>
                <c:pt idx="1081">
                  <c:v>2045875000</c:v>
                </c:pt>
                <c:pt idx="1082">
                  <c:v>2046750000</c:v>
                </c:pt>
                <c:pt idx="1083">
                  <c:v>2047625000</c:v>
                </c:pt>
                <c:pt idx="1084">
                  <c:v>2048500000</c:v>
                </c:pt>
                <c:pt idx="1085">
                  <c:v>2049375000</c:v>
                </c:pt>
                <c:pt idx="1086">
                  <c:v>2050250000</c:v>
                </c:pt>
                <c:pt idx="1087">
                  <c:v>2051125000</c:v>
                </c:pt>
                <c:pt idx="1088">
                  <c:v>2052000000</c:v>
                </c:pt>
                <c:pt idx="1089">
                  <c:v>2052875000</c:v>
                </c:pt>
                <c:pt idx="1090">
                  <c:v>2053750000</c:v>
                </c:pt>
                <c:pt idx="1091">
                  <c:v>2054625000</c:v>
                </c:pt>
                <c:pt idx="1092">
                  <c:v>2055500000</c:v>
                </c:pt>
                <c:pt idx="1093">
                  <c:v>2056375000</c:v>
                </c:pt>
                <c:pt idx="1094">
                  <c:v>2057250000</c:v>
                </c:pt>
                <c:pt idx="1095">
                  <c:v>2058125000</c:v>
                </c:pt>
                <c:pt idx="1096">
                  <c:v>2059000000</c:v>
                </c:pt>
                <c:pt idx="1097">
                  <c:v>2059875000</c:v>
                </c:pt>
                <c:pt idx="1098">
                  <c:v>2060750000</c:v>
                </c:pt>
                <c:pt idx="1099">
                  <c:v>2061625000</c:v>
                </c:pt>
                <c:pt idx="1100">
                  <c:v>2062500000</c:v>
                </c:pt>
                <c:pt idx="1101">
                  <c:v>2063375000</c:v>
                </c:pt>
                <c:pt idx="1102">
                  <c:v>2064250000</c:v>
                </c:pt>
                <c:pt idx="1103">
                  <c:v>2065125000</c:v>
                </c:pt>
                <c:pt idx="1104">
                  <c:v>2066000000</c:v>
                </c:pt>
                <c:pt idx="1105">
                  <c:v>2066875000</c:v>
                </c:pt>
                <c:pt idx="1106">
                  <c:v>2067750000</c:v>
                </c:pt>
                <c:pt idx="1107">
                  <c:v>2068625000</c:v>
                </c:pt>
                <c:pt idx="1108">
                  <c:v>2069500000</c:v>
                </c:pt>
                <c:pt idx="1109">
                  <c:v>2070375000</c:v>
                </c:pt>
                <c:pt idx="1110">
                  <c:v>2071250000</c:v>
                </c:pt>
                <c:pt idx="1111">
                  <c:v>2072125000</c:v>
                </c:pt>
                <c:pt idx="1112">
                  <c:v>2073000000</c:v>
                </c:pt>
                <c:pt idx="1113">
                  <c:v>2073875000</c:v>
                </c:pt>
                <c:pt idx="1114">
                  <c:v>2074750000</c:v>
                </c:pt>
                <c:pt idx="1115">
                  <c:v>2075625000</c:v>
                </c:pt>
                <c:pt idx="1116">
                  <c:v>2076500000</c:v>
                </c:pt>
                <c:pt idx="1117">
                  <c:v>2077375000</c:v>
                </c:pt>
                <c:pt idx="1118">
                  <c:v>2078250000</c:v>
                </c:pt>
                <c:pt idx="1119">
                  <c:v>2079125000</c:v>
                </c:pt>
                <c:pt idx="1120">
                  <c:v>2080000000</c:v>
                </c:pt>
                <c:pt idx="1121">
                  <c:v>2080875000</c:v>
                </c:pt>
                <c:pt idx="1122">
                  <c:v>2081750000</c:v>
                </c:pt>
                <c:pt idx="1123">
                  <c:v>2082625000</c:v>
                </c:pt>
                <c:pt idx="1124">
                  <c:v>2083500000</c:v>
                </c:pt>
                <c:pt idx="1125">
                  <c:v>2084375000</c:v>
                </c:pt>
                <c:pt idx="1126">
                  <c:v>2085250000</c:v>
                </c:pt>
                <c:pt idx="1127">
                  <c:v>2086125000</c:v>
                </c:pt>
                <c:pt idx="1128">
                  <c:v>2087000000</c:v>
                </c:pt>
                <c:pt idx="1129">
                  <c:v>2087875000</c:v>
                </c:pt>
                <c:pt idx="1130">
                  <c:v>2088750000</c:v>
                </c:pt>
                <c:pt idx="1131">
                  <c:v>2089625000</c:v>
                </c:pt>
                <c:pt idx="1132">
                  <c:v>2090500000</c:v>
                </c:pt>
                <c:pt idx="1133">
                  <c:v>2091375000</c:v>
                </c:pt>
                <c:pt idx="1134">
                  <c:v>2092250000</c:v>
                </c:pt>
                <c:pt idx="1135">
                  <c:v>2093125000</c:v>
                </c:pt>
                <c:pt idx="1136">
                  <c:v>2094000000</c:v>
                </c:pt>
                <c:pt idx="1137">
                  <c:v>2094875000</c:v>
                </c:pt>
                <c:pt idx="1138">
                  <c:v>2095750000</c:v>
                </c:pt>
                <c:pt idx="1139">
                  <c:v>2096625000</c:v>
                </c:pt>
                <c:pt idx="1140">
                  <c:v>2097500000</c:v>
                </c:pt>
                <c:pt idx="1141">
                  <c:v>2098375000</c:v>
                </c:pt>
                <c:pt idx="1142">
                  <c:v>2099250000</c:v>
                </c:pt>
                <c:pt idx="1143">
                  <c:v>2100125000</c:v>
                </c:pt>
                <c:pt idx="1144">
                  <c:v>2101000000</c:v>
                </c:pt>
                <c:pt idx="1145">
                  <c:v>2101875000</c:v>
                </c:pt>
                <c:pt idx="1146">
                  <c:v>2102750000</c:v>
                </c:pt>
                <c:pt idx="1147">
                  <c:v>2103625000</c:v>
                </c:pt>
                <c:pt idx="1148">
                  <c:v>2104500000</c:v>
                </c:pt>
                <c:pt idx="1149">
                  <c:v>2105375000</c:v>
                </c:pt>
                <c:pt idx="1150">
                  <c:v>2106250000</c:v>
                </c:pt>
                <c:pt idx="1151">
                  <c:v>2107125000</c:v>
                </c:pt>
                <c:pt idx="1152">
                  <c:v>2108000000</c:v>
                </c:pt>
                <c:pt idx="1153">
                  <c:v>2108875000</c:v>
                </c:pt>
                <c:pt idx="1154">
                  <c:v>2109750000</c:v>
                </c:pt>
                <c:pt idx="1155">
                  <c:v>2110625000</c:v>
                </c:pt>
                <c:pt idx="1156">
                  <c:v>2111500000</c:v>
                </c:pt>
                <c:pt idx="1157">
                  <c:v>2112375000</c:v>
                </c:pt>
                <c:pt idx="1158">
                  <c:v>2113250000</c:v>
                </c:pt>
                <c:pt idx="1159">
                  <c:v>2114125000</c:v>
                </c:pt>
                <c:pt idx="1160">
                  <c:v>2115000000</c:v>
                </c:pt>
                <c:pt idx="1161">
                  <c:v>2115875000</c:v>
                </c:pt>
                <c:pt idx="1162">
                  <c:v>2116750000</c:v>
                </c:pt>
                <c:pt idx="1163">
                  <c:v>2117625000</c:v>
                </c:pt>
                <c:pt idx="1164">
                  <c:v>2118500000</c:v>
                </c:pt>
                <c:pt idx="1165">
                  <c:v>2119375000</c:v>
                </c:pt>
                <c:pt idx="1166">
                  <c:v>2120250000</c:v>
                </c:pt>
                <c:pt idx="1167">
                  <c:v>2121125000</c:v>
                </c:pt>
                <c:pt idx="1168">
                  <c:v>2122000000</c:v>
                </c:pt>
                <c:pt idx="1169">
                  <c:v>2122875000</c:v>
                </c:pt>
                <c:pt idx="1170">
                  <c:v>2123750000</c:v>
                </c:pt>
                <c:pt idx="1171">
                  <c:v>2124625000</c:v>
                </c:pt>
                <c:pt idx="1172">
                  <c:v>2125500000</c:v>
                </c:pt>
                <c:pt idx="1173">
                  <c:v>2126375000</c:v>
                </c:pt>
                <c:pt idx="1174">
                  <c:v>2127250000</c:v>
                </c:pt>
                <c:pt idx="1175">
                  <c:v>2128125000</c:v>
                </c:pt>
                <c:pt idx="1176">
                  <c:v>2129000000</c:v>
                </c:pt>
                <c:pt idx="1177">
                  <c:v>2129875000</c:v>
                </c:pt>
                <c:pt idx="1178">
                  <c:v>2130750000</c:v>
                </c:pt>
                <c:pt idx="1179">
                  <c:v>2131625000</c:v>
                </c:pt>
                <c:pt idx="1180">
                  <c:v>2132500000</c:v>
                </c:pt>
                <c:pt idx="1181">
                  <c:v>2133375000</c:v>
                </c:pt>
                <c:pt idx="1182">
                  <c:v>2134250000</c:v>
                </c:pt>
                <c:pt idx="1183">
                  <c:v>2135125000</c:v>
                </c:pt>
                <c:pt idx="1184">
                  <c:v>2136000000</c:v>
                </c:pt>
                <c:pt idx="1185">
                  <c:v>2136875000</c:v>
                </c:pt>
                <c:pt idx="1186">
                  <c:v>2137750000</c:v>
                </c:pt>
                <c:pt idx="1187">
                  <c:v>2138625000</c:v>
                </c:pt>
                <c:pt idx="1188">
                  <c:v>2139500000</c:v>
                </c:pt>
                <c:pt idx="1189">
                  <c:v>2140375000</c:v>
                </c:pt>
                <c:pt idx="1190">
                  <c:v>2141250000</c:v>
                </c:pt>
                <c:pt idx="1191">
                  <c:v>2142125000</c:v>
                </c:pt>
                <c:pt idx="1192">
                  <c:v>2143000000</c:v>
                </c:pt>
                <c:pt idx="1193">
                  <c:v>2143875000</c:v>
                </c:pt>
                <c:pt idx="1194">
                  <c:v>2144750000</c:v>
                </c:pt>
                <c:pt idx="1195">
                  <c:v>2145625000</c:v>
                </c:pt>
                <c:pt idx="1196">
                  <c:v>2146500000</c:v>
                </c:pt>
                <c:pt idx="1197">
                  <c:v>2147375000</c:v>
                </c:pt>
                <c:pt idx="1198">
                  <c:v>2148250000</c:v>
                </c:pt>
                <c:pt idx="1199">
                  <c:v>2149125000</c:v>
                </c:pt>
                <c:pt idx="1200">
                  <c:v>2150000000</c:v>
                </c:pt>
                <c:pt idx="1201">
                  <c:v>2150875000</c:v>
                </c:pt>
                <c:pt idx="1202">
                  <c:v>2151750000</c:v>
                </c:pt>
                <c:pt idx="1203">
                  <c:v>2152625000</c:v>
                </c:pt>
                <c:pt idx="1204">
                  <c:v>2153500000</c:v>
                </c:pt>
                <c:pt idx="1205">
                  <c:v>2154375000</c:v>
                </c:pt>
                <c:pt idx="1206">
                  <c:v>2155250000</c:v>
                </c:pt>
                <c:pt idx="1207">
                  <c:v>2156125000</c:v>
                </c:pt>
                <c:pt idx="1208">
                  <c:v>2157000000</c:v>
                </c:pt>
                <c:pt idx="1209">
                  <c:v>2157875000</c:v>
                </c:pt>
                <c:pt idx="1210">
                  <c:v>2158750000</c:v>
                </c:pt>
                <c:pt idx="1211">
                  <c:v>2159625000</c:v>
                </c:pt>
                <c:pt idx="1212">
                  <c:v>2160500000</c:v>
                </c:pt>
                <c:pt idx="1213">
                  <c:v>2161375000</c:v>
                </c:pt>
                <c:pt idx="1214">
                  <c:v>2162250000</c:v>
                </c:pt>
                <c:pt idx="1215">
                  <c:v>2163125000</c:v>
                </c:pt>
                <c:pt idx="1216">
                  <c:v>2164000000</c:v>
                </c:pt>
                <c:pt idx="1217">
                  <c:v>2164875000</c:v>
                </c:pt>
                <c:pt idx="1218">
                  <c:v>2165750000</c:v>
                </c:pt>
                <c:pt idx="1219">
                  <c:v>2166625000</c:v>
                </c:pt>
                <c:pt idx="1220">
                  <c:v>2167500000</c:v>
                </c:pt>
                <c:pt idx="1221">
                  <c:v>2168375000</c:v>
                </c:pt>
                <c:pt idx="1222">
                  <c:v>2169250000</c:v>
                </c:pt>
                <c:pt idx="1223">
                  <c:v>2170125000</c:v>
                </c:pt>
                <c:pt idx="1224">
                  <c:v>2171000000</c:v>
                </c:pt>
                <c:pt idx="1225">
                  <c:v>2171875000</c:v>
                </c:pt>
                <c:pt idx="1226">
                  <c:v>2172750000</c:v>
                </c:pt>
                <c:pt idx="1227">
                  <c:v>2173625000</c:v>
                </c:pt>
                <c:pt idx="1228">
                  <c:v>2174500000</c:v>
                </c:pt>
                <c:pt idx="1229">
                  <c:v>2175375000</c:v>
                </c:pt>
                <c:pt idx="1230">
                  <c:v>2176250000</c:v>
                </c:pt>
                <c:pt idx="1231">
                  <c:v>2177125000</c:v>
                </c:pt>
                <c:pt idx="1232">
                  <c:v>2178000000</c:v>
                </c:pt>
                <c:pt idx="1233">
                  <c:v>2178875000</c:v>
                </c:pt>
                <c:pt idx="1234">
                  <c:v>2179750000</c:v>
                </c:pt>
                <c:pt idx="1235">
                  <c:v>2180625000</c:v>
                </c:pt>
                <c:pt idx="1236">
                  <c:v>2181500000</c:v>
                </c:pt>
                <c:pt idx="1237">
                  <c:v>2182375000</c:v>
                </c:pt>
                <c:pt idx="1238">
                  <c:v>2183250000</c:v>
                </c:pt>
                <c:pt idx="1239">
                  <c:v>2184125000</c:v>
                </c:pt>
                <c:pt idx="1240">
                  <c:v>2185000000</c:v>
                </c:pt>
                <c:pt idx="1241">
                  <c:v>2185875000</c:v>
                </c:pt>
                <c:pt idx="1242">
                  <c:v>2186750000</c:v>
                </c:pt>
                <c:pt idx="1243">
                  <c:v>2187625000</c:v>
                </c:pt>
                <c:pt idx="1244">
                  <c:v>2188500000</c:v>
                </c:pt>
                <c:pt idx="1245">
                  <c:v>2189375000</c:v>
                </c:pt>
                <c:pt idx="1246">
                  <c:v>2190250000</c:v>
                </c:pt>
                <c:pt idx="1247">
                  <c:v>2191125000</c:v>
                </c:pt>
                <c:pt idx="1248">
                  <c:v>2192000000</c:v>
                </c:pt>
                <c:pt idx="1249">
                  <c:v>2192875000</c:v>
                </c:pt>
                <c:pt idx="1250">
                  <c:v>2193750000</c:v>
                </c:pt>
                <c:pt idx="1251">
                  <c:v>2194625000</c:v>
                </c:pt>
                <c:pt idx="1252">
                  <c:v>2195500000</c:v>
                </c:pt>
                <c:pt idx="1253">
                  <c:v>2196375000</c:v>
                </c:pt>
                <c:pt idx="1254">
                  <c:v>2197250000</c:v>
                </c:pt>
                <c:pt idx="1255">
                  <c:v>2198125000</c:v>
                </c:pt>
                <c:pt idx="1256">
                  <c:v>2199000000</c:v>
                </c:pt>
                <c:pt idx="1257">
                  <c:v>2199875000</c:v>
                </c:pt>
                <c:pt idx="1258">
                  <c:v>2200750000</c:v>
                </c:pt>
                <c:pt idx="1259">
                  <c:v>2201625000</c:v>
                </c:pt>
                <c:pt idx="1260">
                  <c:v>2202500000</c:v>
                </c:pt>
                <c:pt idx="1261">
                  <c:v>2203375000</c:v>
                </c:pt>
                <c:pt idx="1262">
                  <c:v>2204250000</c:v>
                </c:pt>
                <c:pt idx="1263">
                  <c:v>2205125000</c:v>
                </c:pt>
                <c:pt idx="1264">
                  <c:v>2206000000</c:v>
                </c:pt>
                <c:pt idx="1265">
                  <c:v>2206875000</c:v>
                </c:pt>
                <c:pt idx="1266">
                  <c:v>2207750000</c:v>
                </c:pt>
                <c:pt idx="1267">
                  <c:v>2208625000</c:v>
                </c:pt>
                <c:pt idx="1268">
                  <c:v>2209500000</c:v>
                </c:pt>
                <c:pt idx="1269">
                  <c:v>2210375000</c:v>
                </c:pt>
                <c:pt idx="1270">
                  <c:v>2211250000</c:v>
                </c:pt>
                <c:pt idx="1271">
                  <c:v>2212125000</c:v>
                </c:pt>
                <c:pt idx="1272">
                  <c:v>2213000000</c:v>
                </c:pt>
                <c:pt idx="1273">
                  <c:v>2213875000</c:v>
                </c:pt>
                <c:pt idx="1274">
                  <c:v>2214750000</c:v>
                </c:pt>
                <c:pt idx="1275">
                  <c:v>2215625000</c:v>
                </c:pt>
                <c:pt idx="1276">
                  <c:v>2216500000</c:v>
                </c:pt>
                <c:pt idx="1277">
                  <c:v>2217375000</c:v>
                </c:pt>
                <c:pt idx="1278">
                  <c:v>2218250000</c:v>
                </c:pt>
                <c:pt idx="1279">
                  <c:v>2219125000</c:v>
                </c:pt>
                <c:pt idx="1280">
                  <c:v>2220000000</c:v>
                </c:pt>
                <c:pt idx="1281">
                  <c:v>2220875000</c:v>
                </c:pt>
                <c:pt idx="1282">
                  <c:v>2221750000</c:v>
                </c:pt>
                <c:pt idx="1283">
                  <c:v>2222625000</c:v>
                </c:pt>
                <c:pt idx="1284">
                  <c:v>2223500000</c:v>
                </c:pt>
                <c:pt idx="1285">
                  <c:v>2224375000</c:v>
                </c:pt>
                <c:pt idx="1286">
                  <c:v>2225250000</c:v>
                </c:pt>
                <c:pt idx="1287">
                  <c:v>2226125000</c:v>
                </c:pt>
                <c:pt idx="1288">
                  <c:v>2227000000</c:v>
                </c:pt>
                <c:pt idx="1289">
                  <c:v>2227875000</c:v>
                </c:pt>
                <c:pt idx="1290">
                  <c:v>2228750000</c:v>
                </c:pt>
                <c:pt idx="1291">
                  <c:v>2229625000</c:v>
                </c:pt>
                <c:pt idx="1292">
                  <c:v>2230500000</c:v>
                </c:pt>
                <c:pt idx="1293">
                  <c:v>2231375000</c:v>
                </c:pt>
                <c:pt idx="1294">
                  <c:v>2232250000</c:v>
                </c:pt>
                <c:pt idx="1295">
                  <c:v>2233125000</c:v>
                </c:pt>
                <c:pt idx="1296">
                  <c:v>2234000000</c:v>
                </c:pt>
                <c:pt idx="1297">
                  <c:v>2234875000</c:v>
                </c:pt>
                <c:pt idx="1298">
                  <c:v>2235750000</c:v>
                </c:pt>
                <c:pt idx="1299">
                  <c:v>2236625000</c:v>
                </c:pt>
                <c:pt idx="1300">
                  <c:v>2237500000</c:v>
                </c:pt>
                <c:pt idx="1301">
                  <c:v>2238375000</c:v>
                </c:pt>
                <c:pt idx="1302">
                  <c:v>2239250000</c:v>
                </c:pt>
                <c:pt idx="1303">
                  <c:v>2240125000</c:v>
                </c:pt>
                <c:pt idx="1304">
                  <c:v>2241000000</c:v>
                </c:pt>
                <c:pt idx="1305">
                  <c:v>2241875000</c:v>
                </c:pt>
                <c:pt idx="1306">
                  <c:v>2242750000</c:v>
                </c:pt>
                <c:pt idx="1307">
                  <c:v>2243625000</c:v>
                </c:pt>
                <c:pt idx="1308">
                  <c:v>2244500000</c:v>
                </c:pt>
                <c:pt idx="1309">
                  <c:v>2245375000</c:v>
                </c:pt>
                <c:pt idx="1310">
                  <c:v>2246250000</c:v>
                </c:pt>
                <c:pt idx="1311">
                  <c:v>2247125000</c:v>
                </c:pt>
                <c:pt idx="1312">
                  <c:v>2248000000</c:v>
                </c:pt>
                <c:pt idx="1313">
                  <c:v>2248875000</c:v>
                </c:pt>
                <c:pt idx="1314">
                  <c:v>2249750000</c:v>
                </c:pt>
                <c:pt idx="1315">
                  <c:v>2250625000</c:v>
                </c:pt>
                <c:pt idx="1316">
                  <c:v>2251500000</c:v>
                </c:pt>
                <c:pt idx="1317">
                  <c:v>2252375000</c:v>
                </c:pt>
                <c:pt idx="1318">
                  <c:v>2253250000</c:v>
                </c:pt>
                <c:pt idx="1319">
                  <c:v>2254125000</c:v>
                </c:pt>
                <c:pt idx="1320">
                  <c:v>2255000000</c:v>
                </c:pt>
                <c:pt idx="1321">
                  <c:v>2255875000</c:v>
                </c:pt>
                <c:pt idx="1322">
                  <c:v>2256750000</c:v>
                </c:pt>
                <c:pt idx="1323">
                  <c:v>2257625000</c:v>
                </c:pt>
                <c:pt idx="1324">
                  <c:v>2258500000</c:v>
                </c:pt>
                <c:pt idx="1325">
                  <c:v>2259375000</c:v>
                </c:pt>
                <c:pt idx="1326">
                  <c:v>2260250000</c:v>
                </c:pt>
                <c:pt idx="1327">
                  <c:v>2261125000</c:v>
                </c:pt>
                <c:pt idx="1328">
                  <c:v>2262000000</c:v>
                </c:pt>
                <c:pt idx="1329">
                  <c:v>2262875000</c:v>
                </c:pt>
                <c:pt idx="1330">
                  <c:v>2263750000</c:v>
                </c:pt>
                <c:pt idx="1331">
                  <c:v>2264625000</c:v>
                </c:pt>
                <c:pt idx="1332">
                  <c:v>2265500000</c:v>
                </c:pt>
                <c:pt idx="1333">
                  <c:v>2266375000</c:v>
                </c:pt>
                <c:pt idx="1334">
                  <c:v>2267250000</c:v>
                </c:pt>
                <c:pt idx="1335">
                  <c:v>2268125000</c:v>
                </c:pt>
                <c:pt idx="1336">
                  <c:v>2269000000</c:v>
                </c:pt>
                <c:pt idx="1337">
                  <c:v>2269875000</c:v>
                </c:pt>
                <c:pt idx="1338">
                  <c:v>2270750000</c:v>
                </c:pt>
                <c:pt idx="1339">
                  <c:v>2271625000</c:v>
                </c:pt>
                <c:pt idx="1340">
                  <c:v>2272500000</c:v>
                </c:pt>
                <c:pt idx="1341">
                  <c:v>2273375000</c:v>
                </c:pt>
                <c:pt idx="1342">
                  <c:v>2274250000</c:v>
                </c:pt>
                <c:pt idx="1343">
                  <c:v>2275125000</c:v>
                </c:pt>
                <c:pt idx="1344">
                  <c:v>2276000000</c:v>
                </c:pt>
                <c:pt idx="1345">
                  <c:v>2276875000</c:v>
                </c:pt>
                <c:pt idx="1346">
                  <c:v>2277750000</c:v>
                </c:pt>
                <c:pt idx="1347">
                  <c:v>2278625000</c:v>
                </c:pt>
                <c:pt idx="1348">
                  <c:v>2279500000</c:v>
                </c:pt>
                <c:pt idx="1349">
                  <c:v>2280375000</c:v>
                </c:pt>
                <c:pt idx="1350">
                  <c:v>2281250000</c:v>
                </c:pt>
                <c:pt idx="1351">
                  <c:v>2282125000</c:v>
                </c:pt>
                <c:pt idx="1352">
                  <c:v>2283000000</c:v>
                </c:pt>
                <c:pt idx="1353">
                  <c:v>2283875000</c:v>
                </c:pt>
                <c:pt idx="1354">
                  <c:v>2284750000</c:v>
                </c:pt>
                <c:pt idx="1355">
                  <c:v>2285625000</c:v>
                </c:pt>
                <c:pt idx="1356">
                  <c:v>2286500000</c:v>
                </c:pt>
                <c:pt idx="1357">
                  <c:v>2287375000</c:v>
                </c:pt>
                <c:pt idx="1358">
                  <c:v>2288250000</c:v>
                </c:pt>
                <c:pt idx="1359">
                  <c:v>2289125000</c:v>
                </c:pt>
                <c:pt idx="1360">
                  <c:v>2290000000</c:v>
                </c:pt>
                <c:pt idx="1361">
                  <c:v>2290875000</c:v>
                </c:pt>
                <c:pt idx="1362">
                  <c:v>2291750000</c:v>
                </c:pt>
                <c:pt idx="1363">
                  <c:v>2292625000</c:v>
                </c:pt>
                <c:pt idx="1364">
                  <c:v>2293500000</c:v>
                </c:pt>
                <c:pt idx="1365">
                  <c:v>2294375000</c:v>
                </c:pt>
                <c:pt idx="1366">
                  <c:v>2295250000</c:v>
                </c:pt>
                <c:pt idx="1367">
                  <c:v>2296125000</c:v>
                </c:pt>
                <c:pt idx="1368">
                  <c:v>2297000000</c:v>
                </c:pt>
                <c:pt idx="1369">
                  <c:v>2297875000</c:v>
                </c:pt>
                <c:pt idx="1370">
                  <c:v>2298750000</c:v>
                </c:pt>
                <c:pt idx="1371">
                  <c:v>2299625000</c:v>
                </c:pt>
                <c:pt idx="1372">
                  <c:v>2300500000</c:v>
                </c:pt>
                <c:pt idx="1373">
                  <c:v>2301375000</c:v>
                </c:pt>
                <c:pt idx="1374">
                  <c:v>2302250000</c:v>
                </c:pt>
                <c:pt idx="1375">
                  <c:v>2303125000</c:v>
                </c:pt>
                <c:pt idx="1376">
                  <c:v>2304000000</c:v>
                </c:pt>
                <c:pt idx="1377">
                  <c:v>2304875000</c:v>
                </c:pt>
                <c:pt idx="1378">
                  <c:v>2305750000</c:v>
                </c:pt>
                <c:pt idx="1379">
                  <c:v>2306625000</c:v>
                </c:pt>
                <c:pt idx="1380">
                  <c:v>2307500000</c:v>
                </c:pt>
                <c:pt idx="1381">
                  <c:v>2308375000</c:v>
                </c:pt>
                <c:pt idx="1382">
                  <c:v>2309250000</c:v>
                </c:pt>
                <c:pt idx="1383">
                  <c:v>2310125000</c:v>
                </c:pt>
                <c:pt idx="1384">
                  <c:v>2311000000</c:v>
                </c:pt>
                <c:pt idx="1385">
                  <c:v>2311875000</c:v>
                </c:pt>
                <c:pt idx="1386">
                  <c:v>2312750000</c:v>
                </c:pt>
                <c:pt idx="1387">
                  <c:v>2313625000</c:v>
                </c:pt>
                <c:pt idx="1388">
                  <c:v>2314500000</c:v>
                </c:pt>
                <c:pt idx="1389">
                  <c:v>2315375000</c:v>
                </c:pt>
                <c:pt idx="1390">
                  <c:v>2316250000</c:v>
                </c:pt>
                <c:pt idx="1391">
                  <c:v>2317125000</c:v>
                </c:pt>
                <c:pt idx="1392">
                  <c:v>2318000000</c:v>
                </c:pt>
                <c:pt idx="1393">
                  <c:v>2318875000</c:v>
                </c:pt>
                <c:pt idx="1394">
                  <c:v>2319750000</c:v>
                </c:pt>
                <c:pt idx="1395">
                  <c:v>2320625000</c:v>
                </c:pt>
                <c:pt idx="1396">
                  <c:v>2321500000</c:v>
                </c:pt>
                <c:pt idx="1397">
                  <c:v>2322375000</c:v>
                </c:pt>
                <c:pt idx="1398">
                  <c:v>2323250000</c:v>
                </c:pt>
                <c:pt idx="1399">
                  <c:v>2324125000</c:v>
                </c:pt>
                <c:pt idx="1400">
                  <c:v>2325000000</c:v>
                </c:pt>
                <c:pt idx="1401">
                  <c:v>2325875000</c:v>
                </c:pt>
                <c:pt idx="1402">
                  <c:v>2326750000</c:v>
                </c:pt>
                <c:pt idx="1403">
                  <c:v>2327625000</c:v>
                </c:pt>
                <c:pt idx="1404">
                  <c:v>2328500000</c:v>
                </c:pt>
                <c:pt idx="1405">
                  <c:v>2329375000</c:v>
                </c:pt>
                <c:pt idx="1406">
                  <c:v>2330250000</c:v>
                </c:pt>
                <c:pt idx="1407">
                  <c:v>2331125000</c:v>
                </c:pt>
                <c:pt idx="1408">
                  <c:v>2332000000</c:v>
                </c:pt>
                <c:pt idx="1409">
                  <c:v>2332875000</c:v>
                </c:pt>
                <c:pt idx="1410">
                  <c:v>2333750000</c:v>
                </c:pt>
                <c:pt idx="1411">
                  <c:v>2334625000</c:v>
                </c:pt>
                <c:pt idx="1412">
                  <c:v>2335500000</c:v>
                </c:pt>
                <c:pt idx="1413">
                  <c:v>2336375000</c:v>
                </c:pt>
                <c:pt idx="1414">
                  <c:v>2337250000</c:v>
                </c:pt>
                <c:pt idx="1415">
                  <c:v>2338125000</c:v>
                </c:pt>
                <c:pt idx="1416">
                  <c:v>2339000000</c:v>
                </c:pt>
                <c:pt idx="1417">
                  <c:v>2339875000</c:v>
                </c:pt>
                <c:pt idx="1418">
                  <c:v>2340750000</c:v>
                </c:pt>
                <c:pt idx="1419">
                  <c:v>2341625000</c:v>
                </c:pt>
                <c:pt idx="1420">
                  <c:v>2342500000</c:v>
                </c:pt>
                <c:pt idx="1421">
                  <c:v>2343375000</c:v>
                </c:pt>
                <c:pt idx="1422">
                  <c:v>2344250000</c:v>
                </c:pt>
                <c:pt idx="1423">
                  <c:v>2345125000</c:v>
                </c:pt>
                <c:pt idx="1424">
                  <c:v>2346000000</c:v>
                </c:pt>
                <c:pt idx="1425">
                  <c:v>2346875000</c:v>
                </c:pt>
                <c:pt idx="1426">
                  <c:v>2347750000</c:v>
                </c:pt>
                <c:pt idx="1427">
                  <c:v>2348625000</c:v>
                </c:pt>
                <c:pt idx="1428">
                  <c:v>2349500000</c:v>
                </c:pt>
                <c:pt idx="1429">
                  <c:v>2350375000</c:v>
                </c:pt>
                <c:pt idx="1430">
                  <c:v>2351250000</c:v>
                </c:pt>
                <c:pt idx="1431">
                  <c:v>2352125000</c:v>
                </c:pt>
                <c:pt idx="1432">
                  <c:v>2353000000</c:v>
                </c:pt>
                <c:pt idx="1433">
                  <c:v>2353875000</c:v>
                </c:pt>
                <c:pt idx="1434">
                  <c:v>2354750000</c:v>
                </c:pt>
                <c:pt idx="1435">
                  <c:v>2355625000</c:v>
                </c:pt>
                <c:pt idx="1436">
                  <c:v>2356500000</c:v>
                </c:pt>
                <c:pt idx="1437">
                  <c:v>2357375000</c:v>
                </c:pt>
                <c:pt idx="1438">
                  <c:v>2358250000</c:v>
                </c:pt>
                <c:pt idx="1439">
                  <c:v>2359125000</c:v>
                </c:pt>
                <c:pt idx="1440">
                  <c:v>2360000000</c:v>
                </c:pt>
                <c:pt idx="1441">
                  <c:v>2360875000</c:v>
                </c:pt>
                <c:pt idx="1442">
                  <c:v>2361750000</c:v>
                </c:pt>
                <c:pt idx="1443">
                  <c:v>2362625000</c:v>
                </c:pt>
                <c:pt idx="1444">
                  <c:v>2363500000</c:v>
                </c:pt>
                <c:pt idx="1445">
                  <c:v>2364375000</c:v>
                </c:pt>
                <c:pt idx="1446">
                  <c:v>2365250000</c:v>
                </c:pt>
                <c:pt idx="1447">
                  <c:v>2366125000</c:v>
                </c:pt>
                <c:pt idx="1448">
                  <c:v>2367000000</c:v>
                </c:pt>
                <c:pt idx="1449">
                  <c:v>2367875000</c:v>
                </c:pt>
                <c:pt idx="1450">
                  <c:v>2368750000</c:v>
                </c:pt>
                <c:pt idx="1451">
                  <c:v>2369625000</c:v>
                </c:pt>
                <c:pt idx="1452">
                  <c:v>2370500000</c:v>
                </c:pt>
                <c:pt idx="1453">
                  <c:v>2371375000</c:v>
                </c:pt>
                <c:pt idx="1454">
                  <c:v>2372250000</c:v>
                </c:pt>
                <c:pt idx="1455">
                  <c:v>2373125000</c:v>
                </c:pt>
                <c:pt idx="1456">
                  <c:v>2374000000</c:v>
                </c:pt>
                <c:pt idx="1457">
                  <c:v>2374875000</c:v>
                </c:pt>
                <c:pt idx="1458">
                  <c:v>2375750000</c:v>
                </c:pt>
                <c:pt idx="1459">
                  <c:v>2376625000</c:v>
                </c:pt>
                <c:pt idx="1460">
                  <c:v>2377500000</c:v>
                </c:pt>
                <c:pt idx="1461">
                  <c:v>2378375000</c:v>
                </c:pt>
                <c:pt idx="1462">
                  <c:v>2379250000</c:v>
                </c:pt>
                <c:pt idx="1463">
                  <c:v>2380125000</c:v>
                </c:pt>
                <c:pt idx="1464">
                  <c:v>2381000000</c:v>
                </c:pt>
                <c:pt idx="1465">
                  <c:v>2381875000</c:v>
                </c:pt>
                <c:pt idx="1466">
                  <c:v>2382750000</c:v>
                </c:pt>
                <c:pt idx="1467">
                  <c:v>2383625000</c:v>
                </c:pt>
                <c:pt idx="1468">
                  <c:v>2384500000</c:v>
                </c:pt>
                <c:pt idx="1469">
                  <c:v>2385375000</c:v>
                </c:pt>
                <c:pt idx="1470">
                  <c:v>2386250000</c:v>
                </c:pt>
                <c:pt idx="1471">
                  <c:v>2387125000</c:v>
                </c:pt>
                <c:pt idx="1472">
                  <c:v>2388000000</c:v>
                </c:pt>
                <c:pt idx="1473">
                  <c:v>2388875000</c:v>
                </c:pt>
                <c:pt idx="1474">
                  <c:v>2389750000</c:v>
                </c:pt>
                <c:pt idx="1475">
                  <c:v>2390625000</c:v>
                </c:pt>
                <c:pt idx="1476">
                  <c:v>2391500000</c:v>
                </c:pt>
                <c:pt idx="1477">
                  <c:v>2392375000</c:v>
                </c:pt>
                <c:pt idx="1478">
                  <c:v>2393250000</c:v>
                </c:pt>
                <c:pt idx="1479">
                  <c:v>2394125000</c:v>
                </c:pt>
                <c:pt idx="1480">
                  <c:v>2395000000</c:v>
                </c:pt>
                <c:pt idx="1481">
                  <c:v>2395875000</c:v>
                </c:pt>
                <c:pt idx="1482">
                  <c:v>2396750000</c:v>
                </c:pt>
                <c:pt idx="1483">
                  <c:v>2397625000</c:v>
                </c:pt>
                <c:pt idx="1484">
                  <c:v>2398500000</c:v>
                </c:pt>
                <c:pt idx="1485">
                  <c:v>2399375000</c:v>
                </c:pt>
                <c:pt idx="1486">
                  <c:v>2400250000</c:v>
                </c:pt>
                <c:pt idx="1487">
                  <c:v>2401125000</c:v>
                </c:pt>
                <c:pt idx="1488">
                  <c:v>2402000000</c:v>
                </c:pt>
                <c:pt idx="1489">
                  <c:v>2402875000</c:v>
                </c:pt>
                <c:pt idx="1490">
                  <c:v>2403750000</c:v>
                </c:pt>
                <c:pt idx="1491">
                  <c:v>2404625000</c:v>
                </c:pt>
                <c:pt idx="1492">
                  <c:v>2405500000</c:v>
                </c:pt>
                <c:pt idx="1493">
                  <c:v>2406375000</c:v>
                </c:pt>
                <c:pt idx="1494">
                  <c:v>2407250000</c:v>
                </c:pt>
                <c:pt idx="1495">
                  <c:v>2408125000</c:v>
                </c:pt>
                <c:pt idx="1496">
                  <c:v>2409000000</c:v>
                </c:pt>
                <c:pt idx="1497">
                  <c:v>2409875000</c:v>
                </c:pt>
                <c:pt idx="1498">
                  <c:v>2410750000</c:v>
                </c:pt>
                <c:pt idx="1499">
                  <c:v>2411625000</c:v>
                </c:pt>
                <c:pt idx="1500">
                  <c:v>2412500000</c:v>
                </c:pt>
                <c:pt idx="1501">
                  <c:v>2413375000</c:v>
                </c:pt>
                <c:pt idx="1502">
                  <c:v>2414250000</c:v>
                </c:pt>
                <c:pt idx="1503">
                  <c:v>2415125000</c:v>
                </c:pt>
                <c:pt idx="1504">
                  <c:v>2416000000</c:v>
                </c:pt>
                <c:pt idx="1505">
                  <c:v>2416875000</c:v>
                </c:pt>
                <c:pt idx="1506">
                  <c:v>2417750000</c:v>
                </c:pt>
                <c:pt idx="1507">
                  <c:v>2418625000</c:v>
                </c:pt>
                <c:pt idx="1508">
                  <c:v>2419500000</c:v>
                </c:pt>
                <c:pt idx="1509">
                  <c:v>2420375000</c:v>
                </c:pt>
                <c:pt idx="1510">
                  <c:v>2421250000</c:v>
                </c:pt>
                <c:pt idx="1511">
                  <c:v>2422125000</c:v>
                </c:pt>
                <c:pt idx="1512">
                  <c:v>2423000000</c:v>
                </c:pt>
                <c:pt idx="1513">
                  <c:v>2423875000</c:v>
                </c:pt>
                <c:pt idx="1514">
                  <c:v>2424750000</c:v>
                </c:pt>
                <c:pt idx="1515">
                  <c:v>2425625000</c:v>
                </c:pt>
                <c:pt idx="1516">
                  <c:v>2426500000</c:v>
                </c:pt>
                <c:pt idx="1517">
                  <c:v>2427375000</c:v>
                </c:pt>
                <c:pt idx="1518">
                  <c:v>2428250000</c:v>
                </c:pt>
                <c:pt idx="1519">
                  <c:v>2429125000</c:v>
                </c:pt>
                <c:pt idx="1520">
                  <c:v>2430000000</c:v>
                </c:pt>
                <c:pt idx="1521">
                  <c:v>2430875000</c:v>
                </c:pt>
                <c:pt idx="1522">
                  <c:v>2431750000</c:v>
                </c:pt>
                <c:pt idx="1523">
                  <c:v>2432625000</c:v>
                </c:pt>
                <c:pt idx="1524">
                  <c:v>2433500000</c:v>
                </c:pt>
                <c:pt idx="1525">
                  <c:v>2434375000</c:v>
                </c:pt>
                <c:pt idx="1526">
                  <c:v>2435250000</c:v>
                </c:pt>
                <c:pt idx="1527">
                  <c:v>2436125000</c:v>
                </c:pt>
                <c:pt idx="1528">
                  <c:v>2437000000</c:v>
                </c:pt>
                <c:pt idx="1529">
                  <c:v>2437875000</c:v>
                </c:pt>
                <c:pt idx="1530">
                  <c:v>2438750000</c:v>
                </c:pt>
                <c:pt idx="1531">
                  <c:v>2439625000</c:v>
                </c:pt>
                <c:pt idx="1532">
                  <c:v>2440500000</c:v>
                </c:pt>
                <c:pt idx="1533">
                  <c:v>2441375000</c:v>
                </c:pt>
                <c:pt idx="1534">
                  <c:v>2442250000</c:v>
                </c:pt>
                <c:pt idx="1535">
                  <c:v>2443125000</c:v>
                </c:pt>
                <c:pt idx="1536">
                  <c:v>2444000000</c:v>
                </c:pt>
                <c:pt idx="1537">
                  <c:v>2444875000</c:v>
                </c:pt>
                <c:pt idx="1538">
                  <c:v>2445750000</c:v>
                </c:pt>
                <c:pt idx="1539">
                  <c:v>2446625000</c:v>
                </c:pt>
                <c:pt idx="1540">
                  <c:v>2447500000</c:v>
                </c:pt>
                <c:pt idx="1541">
                  <c:v>2448375000</c:v>
                </c:pt>
                <c:pt idx="1542">
                  <c:v>2449250000</c:v>
                </c:pt>
                <c:pt idx="1543">
                  <c:v>2450125000</c:v>
                </c:pt>
                <c:pt idx="1544">
                  <c:v>2451000000</c:v>
                </c:pt>
                <c:pt idx="1545">
                  <c:v>2451875000</c:v>
                </c:pt>
                <c:pt idx="1546">
                  <c:v>2452750000</c:v>
                </c:pt>
                <c:pt idx="1547">
                  <c:v>2453625000</c:v>
                </c:pt>
                <c:pt idx="1548">
                  <c:v>2454500000</c:v>
                </c:pt>
                <c:pt idx="1549">
                  <c:v>2455375000</c:v>
                </c:pt>
                <c:pt idx="1550">
                  <c:v>2456250000</c:v>
                </c:pt>
                <c:pt idx="1551">
                  <c:v>2457125000</c:v>
                </c:pt>
                <c:pt idx="1552">
                  <c:v>2458000000</c:v>
                </c:pt>
                <c:pt idx="1553">
                  <c:v>2458875000</c:v>
                </c:pt>
                <c:pt idx="1554">
                  <c:v>2459750000</c:v>
                </c:pt>
                <c:pt idx="1555">
                  <c:v>2460625000</c:v>
                </c:pt>
                <c:pt idx="1556">
                  <c:v>2461500000</c:v>
                </c:pt>
                <c:pt idx="1557">
                  <c:v>2462375000</c:v>
                </c:pt>
                <c:pt idx="1558">
                  <c:v>2463250000</c:v>
                </c:pt>
                <c:pt idx="1559">
                  <c:v>2464125000</c:v>
                </c:pt>
                <c:pt idx="1560">
                  <c:v>2465000000</c:v>
                </c:pt>
                <c:pt idx="1561">
                  <c:v>2465875000</c:v>
                </c:pt>
                <c:pt idx="1562">
                  <c:v>2466750000</c:v>
                </c:pt>
                <c:pt idx="1563">
                  <c:v>2467625000</c:v>
                </c:pt>
                <c:pt idx="1564">
                  <c:v>2468500000</c:v>
                </c:pt>
                <c:pt idx="1565">
                  <c:v>2469375000</c:v>
                </c:pt>
                <c:pt idx="1566">
                  <c:v>2470250000</c:v>
                </c:pt>
                <c:pt idx="1567">
                  <c:v>2471125000</c:v>
                </c:pt>
                <c:pt idx="1568">
                  <c:v>2472000000</c:v>
                </c:pt>
                <c:pt idx="1569">
                  <c:v>2472875000</c:v>
                </c:pt>
                <c:pt idx="1570">
                  <c:v>2473750000</c:v>
                </c:pt>
                <c:pt idx="1571">
                  <c:v>2474625000</c:v>
                </c:pt>
                <c:pt idx="1572">
                  <c:v>2475500000</c:v>
                </c:pt>
                <c:pt idx="1573">
                  <c:v>2476375000</c:v>
                </c:pt>
                <c:pt idx="1574">
                  <c:v>2477250000</c:v>
                </c:pt>
                <c:pt idx="1575">
                  <c:v>2478125000</c:v>
                </c:pt>
                <c:pt idx="1576">
                  <c:v>2479000000</c:v>
                </c:pt>
                <c:pt idx="1577">
                  <c:v>2479875000</c:v>
                </c:pt>
                <c:pt idx="1578">
                  <c:v>2480750000</c:v>
                </c:pt>
                <c:pt idx="1579">
                  <c:v>2481625000</c:v>
                </c:pt>
                <c:pt idx="1580">
                  <c:v>2482500000</c:v>
                </c:pt>
                <c:pt idx="1581">
                  <c:v>2483375000</c:v>
                </c:pt>
                <c:pt idx="1582">
                  <c:v>2484250000</c:v>
                </c:pt>
                <c:pt idx="1583">
                  <c:v>2485125000</c:v>
                </c:pt>
                <c:pt idx="1584">
                  <c:v>2486000000</c:v>
                </c:pt>
                <c:pt idx="1585">
                  <c:v>2486875000</c:v>
                </c:pt>
                <c:pt idx="1586">
                  <c:v>2487750000</c:v>
                </c:pt>
                <c:pt idx="1587">
                  <c:v>2488625000</c:v>
                </c:pt>
                <c:pt idx="1588">
                  <c:v>2489500000</c:v>
                </c:pt>
                <c:pt idx="1589">
                  <c:v>2490375000</c:v>
                </c:pt>
                <c:pt idx="1590">
                  <c:v>2491250000</c:v>
                </c:pt>
                <c:pt idx="1591">
                  <c:v>2492125000</c:v>
                </c:pt>
                <c:pt idx="1592">
                  <c:v>2493000000</c:v>
                </c:pt>
                <c:pt idx="1593">
                  <c:v>2493875000</c:v>
                </c:pt>
                <c:pt idx="1594">
                  <c:v>2494750000</c:v>
                </c:pt>
                <c:pt idx="1595">
                  <c:v>2495625000</c:v>
                </c:pt>
                <c:pt idx="1596">
                  <c:v>2496500000</c:v>
                </c:pt>
                <c:pt idx="1597">
                  <c:v>2497375000</c:v>
                </c:pt>
                <c:pt idx="1598">
                  <c:v>2498250000</c:v>
                </c:pt>
                <c:pt idx="1599">
                  <c:v>2499125000</c:v>
                </c:pt>
                <c:pt idx="1600">
                  <c:v>2500000000</c:v>
                </c:pt>
              </c:numCache>
            </c:numRef>
          </c:xVal>
          <c:yVal>
            <c:numRef>
              <c:f>TRACE011!$B$4:$B$1604</c:f>
              <c:numCache>
                <c:formatCode>0.00E+00</c:formatCode>
                <c:ptCount val="1601"/>
                <c:pt idx="0">
                  <c:v>-82.11266964790002</c:v>
                </c:pt>
                <c:pt idx="1">
                  <c:v>-81.742374751200003</c:v>
                </c:pt>
                <c:pt idx="2">
                  <c:v>-80.723125688699994</c:v>
                </c:pt>
                <c:pt idx="3">
                  <c:v>-84.809718927799992</c:v>
                </c:pt>
                <c:pt idx="4">
                  <c:v>-85.152072106499958</c:v>
                </c:pt>
                <c:pt idx="5">
                  <c:v>-82.779136112499955</c:v>
                </c:pt>
                <c:pt idx="6">
                  <c:v>-85.701310833199969</c:v>
                </c:pt>
                <c:pt idx="7">
                  <c:v>-81.1719043696</c:v>
                </c:pt>
                <c:pt idx="8">
                  <c:v>-83.988180745899982</c:v>
                </c:pt>
                <c:pt idx="9">
                  <c:v>-82.198025503799968</c:v>
                </c:pt>
                <c:pt idx="10">
                  <c:v>-84.741188979100016</c:v>
                </c:pt>
                <c:pt idx="11">
                  <c:v>-84.66074266939998</c:v>
                </c:pt>
                <c:pt idx="12">
                  <c:v>-84.594076763800004</c:v>
                </c:pt>
                <c:pt idx="13">
                  <c:v>-83.28178416199998</c:v>
                </c:pt>
                <c:pt idx="14">
                  <c:v>-84.0565581858</c:v>
                </c:pt>
                <c:pt idx="15">
                  <c:v>-85.327407178099989</c:v>
                </c:pt>
                <c:pt idx="16">
                  <c:v>-81.648913189200016</c:v>
                </c:pt>
                <c:pt idx="17">
                  <c:v>-83.508222088300016</c:v>
                </c:pt>
                <c:pt idx="18">
                  <c:v>-86.585940417799989</c:v>
                </c:pt>
                <c:pt idx="19">
                  <c:v>-83.085209646400003</c:v>
                </c:pt>
                <c:pt idx="20">
                  <c:v>-85.036221423399994</c:v>
                </c:pt>
                <c:pt idx="21">
                  <c:v>-83.929020105600003</c:v>
                </c:pt>
                <c:pt idx="22">
                  <c:v>-86.293490849999998</c:v>
                </c:pt>
                <c:pt idx="23">
                  <c:v>-83.929143757000006</c:v>
                </c:pt>
                <c:pt idx="24">
                  <c:v>-86.07841809709997</c:v>
                </c:pt>
                <c:pt idx="25">
                  <c:v>-84.352245025399981</c:v>
                </c:pt>
                <c:pt idx="26">
                  <c:v>-87.884580375900001</c:v>
                </c:pt>
                <c:pt idx="27">
                  <c:v>-83.073717306999953</c:v>
                </c:pt>
                <c:pt idx="28">
                  <c:v>-83.28978134759997</c:v>
                </c:pt>
                <c:pt idx="29">
                  <c:v>-85.553549873099968</c:v>
                </c:pt>
                <c:pt idx="30">
                  <c:v>-85.994107219900016</c:v>
                </c:pt>
                <c:pt idx="31">
                  <c:v>-84.593420718000004</c:v>
                </c:pt>
                <c:pt idx="32">
                  <c:v>-85.75438123939999</c:v>
                </c:pt>
                <c:pt idx="33">
                  <c:v>-86.781917235199998</c:v>
                </c:pt>
                <c:pt idx="34">
                  <c:v>-86.5616075075</c:v>
                </c:pt>
                <c:pt idx="35">
                  <c:v>-85.267705238800005</c:v>
                </c:pt>
                <c:pt idx="36">
                  <c:v>-88.887013035300015</c:v>
                </c:pt>
                <c:pt idx="37">
                  <c:v>-85.025870766399976</c:v>
                </c:pt>
                <c:pt idx="38">
                  <c:v>-89.133212667300015</c:v>
                </c:pt>
                <c:pt idx="39">
                  <c:v>-87.281487251999991</c:v>
                </c:pt>
                <c:pt idx="40">
                  <c:v>-85.139964894399981</c:v>
                </c:pt>
                <c:pt idx="41">
                  <c:v>-87.01359201359999</c:v>
                </c:pt>
                <c:pt idx="42">
                  <c:v>-89.150249460500007</c:v>
                </c:pt>
                <c:pt idx="43">
                  <c:v>-86.200343031599985</c:v>
                </c:pt>
                <c:pt idx="44">
                  <c:v>-87.276968852899969</c:v>
                </c:pt>
                <c:pt idx="45">
                  <c:v>-84.405065887500001</c:v>
                </c:pt>
                <c:pt idx="46">
                  <c:v>-83.695028870699986</c:v>
                </c:pt>
                <c:pt idx="47">
                  <c:v>-84.281340941500005</c:v>
                </c:pt>
                <c:pt idx="48">
                  <c:v>-82.652089314799952</c:v>
                </c:pt>
                <c:pt idx="49">
                  <c:v>-83.926834490299981</c:v>
                </c:pt>
                <c:pt idx="50">
                  <c:v>-83.532364264700007</c:v>
                </c:pt>
                <c:pt idx="51">
                  <c:v>-83.963598457499984</c:v>
                </c:pt>
                <c:pt idx="52">
                  <c:v>-83.635183327199968</c:v>
                </c:pt>
                <c:pt idx="53">
                  <c:v>-82.060854836099992</c:v>
                </c:pt>
                <c:pt idx="54">
                  <c:v>-82.138375648499988</c:v>
                </c:pt>
                <c:pt idx="55">
                  <c:v>-83.008560658299999</c:v>
                </c:pt>
                <c:pt idx="56">
                  <c:v>-80.53755542730002</c:v>
                </c:pt>
                <c:pt idx="57">
                  <c:v>-80.388622705700001</c:v>
                </c:pt>
                <c:pt idx="58">
                  <c:v>-79.311655900500014</c:v>
                </c:pt>
                <c:pt idx="59">
                  <c:v>-81.449434407499979</c:v>
                </c:pt>
                <c:pt idx="60">
                  <c:v>-79.595518515599991</c:v>
                </c:pt>
                <c:pt idx="61">
                  <c:v>-77.921967288999994</c:v>
                </c:pt>
                <c:pt idx="62">
                  <c:v>-79.791322042499985</c:v>
                </c:pt>
                <c:pt idx="63">
                  <c:v>-79.282728011999978</c:v>
                </c:pt>
                <c:pt idx="64">
                  <c:v>-76.983779065899981</c:v>
                </c:pt>
                <c:pt idx="65">
                  <c:v>-77.944490228600017</c:v>
                </c:pt>
                <c:pt idx="66">
                  <c:v>-78.261861527999983</c:v>
                </c:pt>
                <c:pt idx="67">
                  <c:v>-76.768059364400003</c:v>
                </c:pt>
                <c:pt idx="68">
                  <c:v>-76.432277231399979</c:v>
                </c:pt>
                <c:pt idx="69">
                  <c:v>-76.949265887099997</c:v>
                </c:pt>
                <c:pt idx="70">
                  <c:v>-77.374531102299954</c:v>
                </c:pt>
                <c:pt idx="71">
                  <c:v>-76.302371113399957</c:v>
                </c:pt>
                <c:pt idx="72">
                  <c:v>-77.85697835199997</c:v>
                </c:pt>
                <c:pt idx="73">
                  <c:v>-77.425155034200003</c:v>
                </c:pt>
                <c:pt idx="74">
                  <c:v>-77.113607709899981</c:v>
                </c:pt>
                <c:pt idx="75">
                  <c:v>-75.970617593300005</c:v>
                </c:pt>
                <c:pt idx="76">
                  <c:v>-75.984361519800004</c:v>
                </c:pt>
                <c:pt idx="77">
                  <c:v>-76.150438574099951</c:v>
                </c:pt>
                <c:pt idx="78">
                  <c:v>-75.768154851399999</c:v>
                </c:pt>
                <c:pt idx="79">
                  <c:v>-76.989207956599984</c:v>
                </c:pt>
                <c:pt idx="80">
                  <c:v>-75.897022609199993</c:v>
                </c:pt>
                <c:pt idx="81">
                  <c:v>-76.459778505599971</c:v>
                </c:pt>
                <c:pt idx="82">
                  <c:v>-75.862404663299998</c:v>
                </c:pt>
                <c:pt idx="83">
                  <c:v>-77.925655396899984</c:v>
                </c:pt>
                <c:pt idx="84">
                  <c:v>-76.401517539200015</c:v>
                </c:pt>
                <c:pt idx="85">
                  <c:v>-76.334482804399968</c:v>
                </c:pt>
                <c:pt idx="86">
                  <c:v>-75.442074221499979</c:v>
                </c:pt>
                <c:pt idx="87">
                  <c:v>-77.451785239800003</c:v>
                </c:pt>
                <c:pt idx="88">
                  <c:v>-76.952981648299982</c:v>
                </c:pt>
                <c:pt idx="89">
                  <c:v>-76.08675573379999</c:v>
                </c:pt>
                <c:pt idx="90">
                  <c:v>-76.451525382599982</c:v>
                </c:pt>
                <c:pt idx="91">
                  <c:v>-75.774122315999989</c:v>
                </c:pt>
                <c:pt idx="92">
                  <c:v>-75.929449726800001</c:v>
                </c:pt>
                <c:pt idx="93">
                  <c:v>-75.59183057129998</c:v>
                </c:pt>
                <c:pt idx="94">
                  <c:v>-76.647206350600001</c:v>
                </c:pt>
                <c:pt idx="95">
                  <c:v>-76.409091722399992</c:v>
                </c:pt>
                <c:pt idx="96">
                  <c:v>-76.403775269099981</c:v>
                </c:pt>
                <c:pt idx="97">
                  <c:v>-75.517056620199995</c:v>
                </c:pt>
                <c:pt idx="98">
                  <c:v>-75.865392012399951</c:v>
                </c:pt>
                <c:pt idx="99">
                  <c:v>-74.859210655100014</c:v>
                </c:pt>
                <c:pt idx="100">
                  <c:v>-74.793993420800021</c:v>
                </c:pt>
                <c:pt idx="101">
                  <c:v>-76.227160928000018</c:v>
                </c:pt>
                <c:pt idx="102">
                  <c:v>-75.267728591500003</c:v>
                </c:pt>
                <c:pt idx="103">
                  <c:v>-75.271568191</c:v>
                </c:pt>
                <c:pt idx="104">
                  <c:v>-74.144099046199983</c:v>
                </c:pt>
                <c:pt idx="105">
                  <c:v>-73.79674907639999</c:v>
                </c:pt>
                <c:pt idx="106">
                  <c:v>-74.361708567799965</c:v>
                </c:pt>
                <c:pt idx="107">
                  <c:v>-74.268526239099998</c:v>
                </c:pt>
                <c:pt idx="108">
                  <c:v>-73.332243331900003</c:v>
                </c:pt>
                <c:pt idx="109">
                  <c:v>-74.097588427900007</c:v>
                </c:pt>
                <c:pt idx="110">
                  <c:v>-73.165288522599951</c:v>
                </c:pt>
                <c:pt idx="111">
                  <c:v>-73.392383096799989</c:v>
                </c:pt>
                <c:pt idx="112">
                  <c:v>-73.287163001600021</c:v>
                </c:pt>
                <c:pt idx="113">
                  <c:v>-73.156256317599954</c:v>
                </c:pt>
                <c:pt idx="114">
                  <c:v>-72.841206951800018</c:v>
                </c:pt>
                <c:pt idx="115">
                  <c:v>-71.808881633999988</c:v>
                </c:pt>
                <c:pt idx="116">
                  <c:v>-72.336643741900019</c:v>
                </c:pt>
                <c:pt idx="117">
                  <c:v>-71.641284479800021</c:v>
                </c:pt>
                <c:pt idx="118">
                  <c:v>-72.004677496799985</c:v>
                </c:pt>
                <c:pt idx="119">
                  <c:v>-71.681790807199988</c:v>
                </c:pt>
                <c:pt idx="120">
                  <c:v>-71.441575897600003</c:v>
                </c:pt>
                <c:pt idx="121">
                  <c:v>-71.05800258379999</c:v>
                </c:pt>
                <c:pt idx="122">
                  <c:v>-70.273616902300006</c:v>
                </c:pt>
                <c:pt idx="123">
                  <c:v>-69.820898475799993</c:v>
                </c:pt>
                <c:pt idx="124">
                  <c:v>-70.166120985099994</c:v>
                </c:pt>
                <c:pt idx="125">
                  <c:v>-69.534211364900017</c:v>
                </c:pt>
                <c:pt idx="126">
                  <c:v>-69.511350449700018</c:v>
                </c:pt>
                <c:pt idx="127">
                  <c:v>-68.951240042600006</c:v>
                </c:pt>
                <c:pt idx="128">
                  <c:v>-68.9955008644</c:v>
                </c:pt>
                <c:pt idx="129">
                  <c:v>-69.018527830300002</c:v>
                </c:pt>
                <c:pt idx="130">
                  <c:v>-68.705596006899967</c:v>
                </c:pt>
                <c:pt idx="131">
                  <c:v>-68.095923209899993</c:v>
                </c:pt>
                <c:pt idx="132">
                  <c:v>-68.429297978400001</c:v>
                </c:pt>
                <c:pt idx="133">
                  <c:v>-67.758809692300005</c:v>
                </c:pt>
                <c:pt idx="134">
                  <c:v>-68.012705821099985</c:v>
                </c:pt>
                <c:pt idx="135">
                  <c:v>-67.801994414399999</c:v>
                </c:pt>
                <c:pt idx="136">
                  <c:v>-67.687731039199988</c:v>
                </c:pt>
                <c:pt idx="137">
                  <c:v>-67.182573735599988</c:v>
                </c:pt>
                <c:pt idx="138">
                  <c:v>-66.470562489800017</c:v>
                </c:pt>
                <c:pt idx="139">
                  <c:v>-66.462376146999986</c:v>
                </c:pt>
                <c:pt idx="140">
                  <c:v>-66.421619854699998</c:v>
                </c:pt>
                <c:pt idx="141">
                  <c:v>-66.215788952799954</c:v>
                </c:pt>
                <c:pt idx="142">
                  <c:v>-65.806947014199991</c:v>
                </c:pt>
                <c:pt idx="143">
                  <c:v>-65.530031428100003</c:v>
                </c:pt>
                <c:pt idx="144">
                  <c:v>-65.205916929400004</c:v>
                </c:pt>
                <c:pt idx="145">
                  <c:v>-64.934560518100014</c:v>
                </c:pt>
                <c:pt idx="146">
                  <c:v>-64.457959294500014</c:v>
                </c:pt>
                <c:pt idx="147">
                  <c:v>-64.30376693259997</c:v>
                </c:pt>
                <c:pt idx="148">
                  <c:v>-63.908446824000002</c:v>
                </c:pt>
                <c:pt idx="149">
                  <c:v>-63.442690699699995</c:v>
                </c:pt>
                <c:pt idx="150">
                  <c:v>-63.230881058599998</c:v>
                </c:pt>
                <c:pt idx="151">
                  <c:v>-63.0870153336</c:v>
                </c:pt>
                <c:pt idx="152">
                  <c:v>-62.6426297171</c:v>
                </c:pt>
                <c:pt idx="153">
                  <c:v>-61.903896773799993</c:v>
                </c:pt>
                <c:pt idx="154">
                  <c:v>-61.775713491700003</c:v>
                </c:pt>
                <c:pt idx="155">
                  <c:v>-61.347813447899995</c:v>
                </c:pt>
                <c:pt idx="156">
                  <c:v>-61.085441238200005</c:v>
                </c:pt>
                <c:pt idx="157">
                  <c:v>-60.379718064200006</c:v>
                </c:pt>
                <c:pt idx="158">
                  <c:v>-59.919514815799999</c:v>
                </c:pt>
                <c:pt idx="159">
                  <c:v>-59.479817131499999</c:v>
                </c:pt>
                <c:pt idx="160">
                  <c:v>-58.965759413400001</c:v>
                </c:pt>
                <c:pt idx="161">
                  <c:v>-58.422230327300007</c:v>
                </c:pt>
                <c:pt idx="162">
                  <c:v>-57.8620116078</c:v>
                </c:pt>
                <c:pt idx="163">
                  <c:v>-57.127813039700001</c:v>
                </c:pt>
                <c:pt idx="164">
                  <c:v>-56.487194538799997</c:v>
                </c:pt>
                <c:pt idx="165">
                  <c:v>-55.836391619199993</c:v>
                </c:pt>
                <c:pt idx="166">
                  <c:v>-54.948983017599993</c:v>
                </c:pt>
                <c:pt idx="167">
                  <c:v>-54.157126165999998</c:v>
                </c:pt>
                <c:pt idx="168">
                  <c:v>-53.229040571599995</c:v>
                </c:pt>
                <c:pt idx="169">
                  <c:v>-52.12333298570001</c:v>
                </c:pt>
                <c:pt idx="170">
                  <c:v>-50.765200558300002</c:v>
                </c:pt>
                <c:pt idx="171">
                  <c:v>-49.356467700299987</c:v>
                </c:pt>
                <c:pt idx="172">
                  <c:v>-47.588236457099995</c:v>
                </c:pt>
                <c:pt idx="173">
                  <c:v>-45.199875090300004</c:v>
                </c:pt>
                <c:pt idx="174">
                  <c:v>-41.81912546129999</c:v>
                </c:pt>
                <c:pt idx="175">
                  <c:v>-35.886690975799993</c:v>
                </c:pt>
                <c:pt idx="176">
                  <c:v>-24.848956818000001</c:v>
                </c:pt>
                <c:pt idx="177">
                  <c:v>-38.2071450416</c:v>
                </c:pt>
                <c:pt idx="178">
                  <c:v>-44.316507313699994</c:v>
                </c:pt>
                <c:pt idx="179">
                  <c:v>-48.480323337200005</c:v>
                </c:pt>
                <c:pt idx="180">
                  <c:v>-52.039098839200001</c:v>
                </c:pt>
                <c:pt idx="181">
                  <c:v>-55.69191213620001</c:v>
                </c:pt>
                <c:pt idx="182">
                  <c:v>-60.528911668600003</c:v>
                </c:pt>
                <c:pt idx="183">
                  <c:v>-70.279127579600001</c:v>
                </c:pt>
                <c:pt idx="184">
                  <c:v>-65.739369075300019</c:v>
                </c:pt>
                <c:pt idx="185">
                  <c:v>-55.762371927500013</c:v>
                </c:pt>
                <c:pt idx="186">
                  <c:v>-48.036966015099999</c:v>
                </c:pt>
                <c:pt idx="187">
                  <c:v>-37.135676404600005</c:v>
                </c:pt>
                <c:pt idx="188">
                  <c:v>-36.0343967023</c:v>
                </c:pt>
                <c:pt idx="189">
                  <c:v>-43.786353172400005</c:v>
                </c:pt>
                <c:pt idx="190">
                  <c:v>-47.345443257199989</c:v>
                </c:pt>
                <c:pt idx="191">
                  <c:v>-49.6053237852</c:v>
                </c:pt>
                <c:pt idx="192">
                  <c:v>-51.222509080100011</c:v>
                </c:pt>
                <c:pt idx="193">
                  <c:v>-52.509966035199994</c:v>
                </c:pt>
                <c:pt idx="194">
                  <c:v>-53.584185876799999</c:v>
                </c:pt>
                <c:pt idx="195">
                  <c:v>-54.414166090299993</c:v>
                </c:pt>
                <c:pt idx="196">
                  <c:v>-55.248129534600011</c:v>
                </c:pt>
                <c:pt idx="197">
                  <c:v>-55.908993190800004</c:v>
                </c:pt>
                <c:pt idx="198">
                  <c:v>-56.619312733400008</c:v>
                </c:pt>
                <c:pt idx="199">
                  <c:v>-57.077754110100003</c:v>
                </c:pt>
                <c:pt idx="200">
                  <c:v>-57.564622599399996</c:v>
                </c:pt>
                <c:pt idx="201">
                  <c:v>-58.0495449995</c:v>
                </c:pt>
                <c:pt idx="202">
                  <c:v>-58.538686386000002</c:v>
                </c:pt>
                <c:pt idx="203">
                  <c:v>-59.0288865371</c:v>
                </c:pt>
                <c:pt idx="204">
                  <c:v>-59.269950078000008</c:v>
                </c:pt>
                <c:pt idx="205">
                  <c:v>-59.535630081400001</c:v>
                </c:pt>
                <c:pt idx="206">
                  <c:v>-59.897957541499999</c:v>
                </c:pt>
                <c:pt idx="207">
                  <c:v>-60.28293123080001</c:v>
                </c:pt>
                <c:pt idx="208">
                  <c:v>-60.429238117200001</c:v>
                </c:pt>
                <c:pt idx="209">
                  <c:v>-60.727528358600011</c:v>
                </c:pt>
                <c:pt idx="210">
                  <c:v>-61.12313364620001</c:v>
                </c:pt>
                <c:pt idx="211">
                  <c:v>-61.326007936700002</c:v>
                </c:pt>
                <c:pt idx="212">
                  <c:v>-61.7048186106</c:v>
                </c:pt>
                <c:pt idx="213">
                  <c:v>-61.709012993100018</c:v>
                </c:pt>
                <c:pt idx="214">
                  <c:v>-61.954764600299988</c:v>
                </c:pt>
                <c:pt idx="215">
                  <c:v>-62.179493959599995</c:v>
                </c:pt>
                <c:pt idx="216">
                  <c:v>-62.105784998700003</c:v>
                </c:pt>
                <c:pt idx="217">
                  <c:v>-62.152978356700004</c:v>
                </c:pt>
                <c:pt idx="218">
                  <c:v>-62.71255192280001</c:v>
                </c:pt>
                <c:pt idx="219">
                  <c:v>-63.052646423399992</c:v>
                </c:pt>
                <c:pt idx="220">
                  <c:v>-63.110593468999994</c:v>
                </c:pt>
                <c:pt idx="221">
                  <c:v>-63.524860536699997</c:v>
                </c:pt>
                <c:pt idx="222">
                  <c:v>-63.237007217000006</c:v>
                </c:pt>
                <c:pt idx="223">
                  <c:v>-63.463466896900002</c:v>
                </c:pt>
                <c:pt idx="224">
                  <c:v>-63.9233742678</c:v>
                </c:pt>
                <c:pt idx="225">
                  <c:v>-64.104565177799984</c:v>
                </c:pt>
                <c:pt idx="226">
                  <c:v>-64.292953856699967</c:v>
                </c:pt>
                <c:pt idx="227">
                  <c:v>-64.130651898099984</c:v>
                </c:pt>
                <c:pt idx="228">
                  <c:v>-64.771655390399999</c:v>
                </c:pt>
                <c:pt idx="229">
                  <c:v>-64.962827924600006</c:v>
                </c:pt>
                <c:pt idx="230">
                  <c:v>-64.72186796779998</c:v>
                </c:pt>
                <c:pt idx="231">
                  <c:v>-64.908254634399995</c:v>
                </c:pt>
                <c:pt idx="232">
                  <c:v>-65.119992676999985</c:v>
                </c:pt>
                <c:pt idx="233">
                  <c:v>-65.220956738799984</c:v>
                </c:pt>
                <c:pt idx="234">
                  <c:v>-65.29347964759998</c:v>
                </c:pt>
                <c:pt idx="235">
                  <c:v>-65.323536879399967</c:v>
                </c:pt>
                <c:pt idx="236">
                  <c:v>-65.458743852199987</c:v>
                </c:pt>
                <c:pt idx="237">
                  <c:v>-65.280311584499984</c:v>
                </c:pt>
                <c:pt idx="238">
                  <c:v>-65.753556575900006</c:v>
                </c:pt>
                <c:pt idx="239">
                  <c:v>-65.911531769300012</c:v>
                </c:pt>
                <c:pt idx="240">
                  <c:v>-66.183108227899965</c:v>
                </c:pt>
                <c:pt idx="241">
                  <c:v>-66.045867868000002</c:v>
                </c:pt>
                <c:pt idx="242">
                  <c:v>-66.268259625599995</c:v>
                </c:pt>
                <c:pt idx="243">
                  <c:v>-66.495134160299983</c:v>
                </c:pt>
                <c:pt idx="244">
                  <c:v>-66.637896161699985</c:v>
                </c:pt>
                <c:pt idx="245">
                  <c:v>-66.636847574699971</c:v>
                </c:pt>
                <c:pt idx="246">
                  <c:v>-66.483573675499983</c:v>
                </c:pt>
                <c:pt idx="247">
                  <c:v>-66.824948850099986</c:v>
                </c:pt>
                <c:pt idx="248">
                  <c:v>-67.171437981799968</c:v>
                </c:pt>
                <c:pt idx="249">
                  <c:v>-67.153668165799985</c:v>
                </c:pt>
                <c:pt idx="250">
                  <c:v>-67.326574876399974</c:v>
                </c:pt>
                <c:pt idx="251">
                  <c:v>-67.17371464659999</c:v>
                </c:pt>
                <c:pt idx="252">
                  <c:v>-67.247938458899981</c:v>
                </c:pt>
                <c:pt idx="253">
                  <c:v>-68.117096457200006</c:v>
                </c:pt>
                <c:pt idx="254">
                  <c:v>-67.84449054629998</c:v>
                </c:pt>
                <c:pt idx="255">
                  <c:v>-68.169414925699982</c:v>
                </c:pt>
                <c:pt idx="256">
                  <c:v>-68.526967775800003</c:v>
                </c:pt>
                <c:pt idx="257">
                  <c:v>-67.916580583699982</c:v>
                </c:pt>
                <c:pt idx="258">
                  <c:v>-68.15294106559999</c:v>
                </c:pt>
                <c:pt idx="259">
                  <c:v>-68.283337707299992</c:v>
                </c:pt>
                <c:pt idx="260">
                  <c:v>-68.489045156699987</c:v>
                </c:pt>
                <c:pt idx="261">
                  <c:v>-68.635507766099991</c:v>
                </c:pt>
                <c:pt idx="262">
                  <c:v>-68.466775710899967</c:v>
                </c:pt>
                <c:pt idx="263">
                  <c:v>-68.550326786300005</c:v>
                </c:pt>
                <c:pt idx="264">
                  <c:v>-68.660827878499987</c:v>
                </c:pt>
                <c:pt idx="265">
                  <c:v>-68.661956676100004</c:v>
                </c:pt>
                <c:pt idx="266">
                  <c:v>-69.031819248500014</c:v>
                </c:pt>
                <c:pt idx="267">
                  <c:v>-68.899701487599984</c:v>
                </c:pt>
                <c:pt idx="268">
                  <c:v>-69.018880046599989</c:v>
                </c:pt>
                <c:pt idx="269">
                  <c:v>-69.078606908300003</c:v>
                </c:pt>
                <c:pt idx="270">
                  <c:v>-69.415897458399982</c:v>
                </c:pt>
                <c:pt idx="271">
                  <c:v>-69.380963270799981</c:v>
                </c:pt>
                <c:pt idx="272">
                  <c:v>-69.681353704100005</c:v>
                </c:pt>
                <c:pt idx="273">
                  <c:v>-69.9807060519</c:v>
                </c:pt>
                <c:pt idx="274">
                  <c:v>-69.796732948399992</c:v>
                </c:pt>
                <c:pt idx="275">
                  <c:v>-69.334957846699965</c:v>
                </c:pt>
                <c:pt idx="276">
                  <c:v>-70.168285508499991</c:v>
                </c:pt>
                <c:pt idx="277">
                  <c:v>-69.918660860900019</c:v>
                </c:pt>
                <c:pt idx="278">
                  <c:v>-69.965879087800005</c:v>
                </c:pt>
                <c:pt idx="279">
                  <c:v>-70.432117989400012</c:v>
                </c:pt>
                <c:pt idx="280">
                  <c:v>-70.086824424200017</c:v>
                </c:pt>
                <c:pt idx="281">
                  <c:v>-70.567165597900015</c:v>
                </c:pt>
                <c:pt idx="282">
                  <c:v>-70.251681535999992</c:v>
                </c:pt>
                <c:pt idx="283">
                  <c:v>-70.607617698300018</c:v>
                </c:pt>
                <c:pt idx="284">
                  <c:v>-70.619573884800005</c:v>
                </c:pt>
                <c:pt idx="285">
                  <c:v>-70.5508160917</c:v>
                </c:pt>
                <c:pt idx="286">
                  <c:v>-71.255347805499952</c:v>
                </c:pt>
                <c:pt idx="287">
                  <c:v>-70.249938498999981</c:v>
                </c:pt>
                <c:pt idx="288">
                  <c:v>-70.869809351499967</c:v>
                </c:pt>
                <c:pt idx="289">
                  <c:v>-70.366481219399986</c:v>
                </c:pt>
                <c:pt idx="290">
                  <c:v>-70.653400267999984</c:v>
                </c:pt>
                <c:pt idx="291">
                  <c:v>-71.098123700100018</c:v>
                </c:pt>
                <c:pt idx="292">
                  <c:v>-71.516347938099969</c:v>
                </c:pt>
                <c:pt idx="293">
                  <c:v>-71.442626952300017</c:v>
                </c:pt>
                <c:pt idx="294">
                  <c:v>-70.471662660099994</c:v>
                </c:pt>
                <c:pt idx="295">
                  <c:v>-70.561065909600018</c:v>
                </c:pt>
                <c:pt idx="296">
                  <c:v>-70.78056955549998</c:v>
                </c:pt>
                <c:pt idx="297">
                  <c:v>-70.957865988699993</c:v>
                </c:pt>
                <c:pt idx="298">
                  <c:v>-70.560909588300021</c:v>
                </c:pt>
                <c:pt idx="299">
                  <c:v>-71.174678015499978</c:v>
                </c:pt>
                <c:pt idx="300">
                  <c:v>-71.063320162899984</c:v>
                </c:pt>
                <c:pt idx="301">
                  <c:v>-70.607205020699979</c:v>
                </c:pt>
                <c:pt idx="302">
                  <c:v>-71.66551212009999</c:v>
                </c:pt>
                <c:pt idx="303">
                  <c:v>-71.208707183099989</c:v>
                </c:pt>
                <c:pt idx="304">
                  <c:v>-71.918921721600015</c:v>
                </c:pt>
                <c:pt idx="305">
                  <c:v>-70.987032673800002</c:v>
                </c:pt>
                <c:pt idx="306">
                  <c:v>-71.137230256899969</c:v>
                </c:pt>
                <c:pt idx="307">
                  <c:v>-71.612649802399986</c:v>
                </c:pt>
                <c:pt idx="308">
                  <c:v>-70.889844132699977</c:v>
                </c:pt>
                <c:pt idx="309">
                  <c:v>-70.66345766809998</c:v>
                </c:pt>
                <c:pt idx="310">
                  <c:v>-71.351033981499981</c:v>
                </c:pt>
                <c:pt idx="311">
                  <c:v>-71.307231360499983</c:v>
                </c:pt>
                <c:pt idx="312">
                  <c:v>-70.672488343799955</c:v>
                </c:pt>
                <c:pt idx="313">
                  <c:v>-71.523470364499985</c:v>
                </c:pt>
                <c:pt idx="314">
                  <c:v>-71.27264059259997</c:v>
                </c:pt>
                <c:pt idx="315">
                  <c:v>-72.004736769900006</c:v>
                </c:pt>
                <c:pt idx="316">
                  <c:v>-71.573806852999951</c:v>
                </c:pt>
                <c:pt idx="317">
                  <c:v>-71.839681141499966</c:v>
                </c:pt>
                <c:pt idx="318">
                  <c:v>-71.882722087199966</c:v>
                </c:pt>
                <c:pt idx="319">
                  <c:v>-71.8671759084</c:v>
                </c:pt>
                <c:pt idx="320">
                  <c:v>-72.399352705599966</c:v>
                </c:pt>
                <c:pt idx="321">
                  <c:v>-73.124930913099988</c:v>
                </c:pt>
                <c:pt idx="322">
                  <c:v>-73.1194168679</c:v>
                </c:pt>
                <c:pt idx="323">
                  <c:v>-72.40973135669995</c:v>
                </c:pt>
                <c:pt idx="324">
                  <c:v>-73.362264715500004</c:v>
                </c:pt>
                <c:pt idx="325">
                  <c:v>-73.241584271600018</c:v>
                </c:pt>
                <c:pt idx="326">
                  <c:v>-73.074897114299986</c:v>
                </c:pt>
                <c:pt idx="327">
                  <c:v>-73.731650020600014</c:v>
                </c:pt>
                <c:pt idx="328">
                  <c:v>-74.011976792200002</c:v>
                </c:pt>
                <c:pt idx="329">
                  <c:v>-74.141923614800021</c:v>
                </c:pt>
                <c:pt idx="330">
                  <c:v>-75.066073969800016</c:v>
                </c:pt>
                <c:pt idx="331">
                  <c:v>-73.594009855099998</c:v>
                </c:pt>
                <c:pt idx="332">
                  <c:v>-74.297660231200013</c:v>
                </c:pt>
                <c:pt idx="333">
                  <c:v>-75.254442765700006</c:v>
                </c:pt>
                <c:pt idx="334">
                  <c:v>-74.72291678729998</c:v>
                </c:pt>
                <c:pt idx="335">
                  <c:v>-74.83898831919997</c:v>
                </c:pt>
                <c:pt idx="336">
                  <c:v>-74.764543242299993</c:v>
                </c:pt>
                <c:pt idx="337">
                  <c:v>-74.725424552999968</c:v>
                </c:pt>
                <c:pt idx="338">
                  <c:v>-75.300476913399976</c:v>
                </c:pt>
                <c:pt idx="339">
                  <c:v>-75.258273814299969</c:v>
                </c:pt>
                <c:pt idx="340">
                  <c:v>-73.590521809500004</c:v>
                </c:pt>
                <c:pt idx="341">
                  <c:v>-74.508807815199987</c:v>
                </c:pt>
                <c:pt idx="342">
                  <c:v>-74.706897636399987</c:v>
                </c:pt>
                <c:pt idx="343">
                  <c:v>-74.387555142799968</c:v>
                </c:pt>
                <c:pt idx="344">
                  <c:v>-74.055184648899981</c:v>
                </c:pt>
                <c:pt idx="345">
                  <c:v>-75.162950370499971</c:v>
                </c:pt>
                <c:pt idx="346">
                  <c:v>-72.744325882599981</c:v>
                </c:pt>
                <c:pt idx="347">
                  <c:v>-73.877083951499984</c:v>
                </c:pt>
                <c:pt idx="348">
                  <c:v>-75.107584015599969</c:v>
                </c:pt>
                <c:pt idx="349">
                  <c:v>-73.601684324399983</c:v>
                </c:pt>
                <c:pt idx="350">
                  <c:v>-74.230650561000019</c:v>
                </c:pt>
                <c:pt idx="351">
                  <c:v>-73.794345798400002</c:v>
                </c:pt>
                <c:pt idx="352">
                  <c:v>-74.332463783600005</c:v>
                </c:pt>
                <c:pt idx="353">
                  <c:v>-74.899099535800005</c:v>
                </c:pt>
                <c:pt idx="354">
                  <c:v>-73.948551986699982</c:v>
                </c:pt>
                <c:pt idx="355">
                  <c:v>-74.489539114699966</c:v>
                </c:pt>
                <c:pt idx="356">
                  <c:v>-74.231730832199986</c:v>
                </c:pt>
                <c:pt idx="357">
                  <c:v>-75.123149985300017</c:v>
                </c:pt>
                <c:pt idx="358">
                  <c:v>-75.279980430599991</c:v>
                </c:pt>
                <c:pt idx="359">
                  <c:v>-74.376040596499976</c:v>
                </c:pt>
                <c:pt idx="360">
                  <c:v>-74.662030772699978</c:v>
                </c:pt>
                <c:pt idx="361">
                  <c:v>-74.464417386899981</c:v>
                </c:pt>
                <c:pt idx="362">
                  <c:v>-75.517226545599996</c:v>
                </c:pt>
                <c:pt idx="363">
                  <c:v>-74.588568246599991</c:v>
                </c:pt>
                <c:pt idx="364">
                  <c:v>-75.110400218699965</c:v>
                </c:pt>
                <c:pt idx="365">
                  <c:v>-76.403597069200018</c:v>
                </c:pt>
                <c:pt idx="366">
                  <c:v>-75.351774270699991</c:v>
                </c:pt>
                <c:pt idx="367">
                  <c:v>-76.345467214599992</c:v>
                </c:pt>
                <c:pt idx="368">
                  <c:v>-75.752356435499991</c:v>
                </c:pt>
                <c:pt idx="369">
                  <c:v>-76.90677501799999</c:v>
                </c:pt>
                <c:pt idx="370">
                  <c:v>-76.397003565400013</c:v>
                </c:pt>
                <c:pt idx="371">
                  <c:v>-75.783843945200019</c:v>
                </c:pt>
                <c:pt idx="372">
                  <c:v>-75.910382185999993</c:v>
                </c:pt>
                <c:pt idx="373">
                  <c:v>-76.338403283399998</c:v>
                </c:pt>
                <c:pt idx="374">
                  <c:v>-78.48320528470002</c:v>
                </c:pt>
                <c:pt idx="375">
                  <c:v>-77.939237498099999</c:v>
                </c:pt>
                <c:pt idx="376">
                  <c:v>-77.574515114899967</c:v>
                </c:pt>
                <c:pt idx="377">
                  <c:v>-75.049261041500017</c:v>
                </c:pt>
                <c:pt idx="378">
                  <c:v>-76.699176977499988</c:v>
                </c:pt>
                <c:pt idx="379">
                  <c:v>-76.614389095999982</c:v>
                </c:pt>
                <c:pt idx="380">
                  <c:v>-77.280010795600006</c:v>
                </c:pt>
                <c:pt idx="381">
                  <c:v>-77.7004063551</c:v>
                </c:pt>
                <c:pt idx="382">
                  <c:v>-75.817258097600003</c:v>
                </c:pt>
                <c:pt idx="383">
                  <c:v>-76.073538400299967</c:v>
                </c:pt>
                <c:pt idx="384">
                  <c:v>-76.025896720399984</c:v>
                </c:pt>
                <c:pt idx="385">
                  <c:v>-75.287100221900019</c:v>
                </c:pt>
                <c:pt idx="386">
                  <c:v>-76.037648920899983</c:v>
                </c:pt>
                <c:pt idx="387">
                  <c:v>-75.074425769599998</c:v>
                </c:pt>
                <c:pt idx="388">
                  <c:v>-74.938342926699988</c:v>
                </c:pt>
                <c:pt idx="389">
                  <c:v>-74.652854576099969</c:v>
                </c:pt>
                <c:pt idx="390">
                  <c:v>-74.714669121300034</c:v>
                </c:pt>
                <c:pt idx="391">
                  <c:v>-74.271434623000005</c:v>
                </c:pt>
                <c:pt idx="392">
                  <c:v>-74.810346525900002</c:v>
                </c:pt>
                <c:pt idx="393">
                  <c:v>-73.707403764299997</c:v>
                </c:pt>
                <c:pt idx="394">
                  <c:v>-75.80145370149998</c:v>
                </c:pt>
                <c:pt idx="395">
                  <c:v>-74.085952872699977</c:v>
                </c:pt>
                <c:pt idx="396">
                  <c:v>-74.476714882899984</c:v>
                </c:pt>
                <c:pt idx="397">
                  <c:v>-73.979504119399991</c:v>
                </c:pt>
                <c:pt idx="398">
                  <c:v>-73.766837313399975</c:v>
                </c:pt>
                <c:pt idx="399">
                  <c:v>-72.851973326499987</c:v>
                </c:pt>
                <c:pt idx="400">
                  <c:v>-72.695564724799979</c:v>
                </c:pt>
                <c:pt idx="401">
                  <c:v>-72.911990470899994</c:v>
                </c:pt>
                <c:pt idx="402">
                  <c:v>-73.096905426500001</c:v>
                </c:pt>
                <c:pt idx="403">
                  <c:v>-72.637167685500017</c:v>
                </c:pt>
                <c:pt idx="404">
                  <c:v>-72.013236969000019</c:v>
                </c:pt>
                <c:pt idx="405">
                  <c:v>-73.63829925189998</c:v>
                </c:pt>
                <c:pt idx="406">
                  <c:v>-71.972319237799965</c:v>
                </c:pt>
                <c:pt idx="407">
                  <c:v>-73.183979681599979</c:v>
                </c:pt>
                <c:pt idx="408">
                  <c:v>-72.241753510899983</c:v>
                </c:pt>
                <c:pt idx="409">
                  <c:v>-72.186833902599986</c:v>
                </c:pt>
                <c:pt idx="410">
                  <c:v>-73.131384477699967</c:v>
                </c:pt>
                <c:pt idx="411">
                  <c:v>-72.7838497985</c:v>
                </c:pt>
                <c:pt idx="412">
                  <c:v>-72.323136066399968</c:v>
                </c:pt>
                <c:pt idx="413">
                  <c:v>-73.144748809899966</c:v>
                </c:pt>
                <c:pt idx="414">
                  <c:v>-73.208777389999966</c:v>
                </c:pt>
                <c:pt idx="415">
                  <c:v>-73.897073998500005</c:v>
                </c:pt>
                <c:pt idx="416">
                  <c:v>-73.828094273899993</c:v>
                </c:pt>
                <c:pt idx="417">
                  <c:v>-74.499795054700002</c:v>
                </c:pt>
                <c:pt idx="418">
                  <c:v>-74.416416254799998</c:v>
                </c:pt>
                <c:pt idx="419">
                  <c:v>-74.598400277599993</c:v>
                </c:pt>
                <c:pt idx="420">
                  <c:v>-75.196571454799965</c:v>
                </c:pt>
                <c:pt idx="421">
                  <c:v>-75.386015</c:v>
                </c:pt>
                <c:pt idx="422">
                  <c:v>-76.455895391300004</c:v>
                </c:pt>
                <c:pt idx="423">
                  <c:v>-75.848571926399984</c:v>
                </c:pt>
                <c:pt idx="424">
                  <c:v>-77.008039080700001</c:v>
                </c:pt>
                <c:pt idx="425">
                  <c:v>-77.347870013499985</c:v>
                </c:pt>
                <c:pt idx="426">
                  <c:v>-76.875914159999965</c:v>
                </c:pt>
                <c:pt idx="427">
                  <c:v>-77.303362657399987</c:v>
                </c:pt>
                <c:pt idx="428">
                  <c:v>-77.672831942199977</c:v>
                </c:pt>
                <c:pt idx="429">
                  <c:v>-78.84161329760002</c:v>
                </c:pt>
                <c:pt idx="430">
                  <c:v>-78.888847787699987</c:v>
                </c:pt>
                <c:pt idx="431">
                  <c:v>-79.172044995799965</c:v>
                </c:pt>
                <c:pt idx="432">
                  <c:v>-80.240952773800004</c:v>
                </c:pt>
                <c:pt idx="433">
                  <c:v>-80.352867874699953</c:v>
                </c:pt>
                <c:pt idx="434">
                  <c:v>-80.595129275700018</c:v>
                </c:pt>
                <c:pt idx="435">
                  <c:v>-79.269871869799985</c:v>
                </c:pt>
                <c:pt idx="436">
                  <c:v>-81.251584655800016</c:v>
                </c:pt>
                <c:pt idx="437">
                  <c:v>-83.058258179799992</c:v>
                </c:pt>
                <c:pt idx="438">
                  <c:v>-82.636588641900005</c:v>
                </c:pt>
                <c:pt idx="439">
                  <c:v>-79.683440574699986</c:v>
                </c:pt>
                <c:pt idx="440">
                  <c:v>-83.086686414300004</c:v>
                </c:pt>
                <c:pt idx="441">
                  <c:v>-84.240882511599992</c:v>
                </c:pt>
                <c:pt idx="442">
                  <c:v>-84.454196397999979</c:v>
                </c:pt>
                <c:pt idx="443">
                  <c:v>-82.703438837799951</c:v>
                </c:pt>
                <c:pt idx="444">
                  <c:v>-82.622436291799985</c:v>
                </c:pt>
                <c:pt idx="445">
                  <c:v>-83.991267014300021</c:v>
                </c:pt>
                <c:pt idx="446">
                  <c:v>-81.990737909200007</c:v>
                </c:pt>
                <c:pt idx="447">
                  <c:v>-82.885648352399954</c:v>
                </c:pt>
                <c:pt idx="448">
                  <c:v>-81.276455256799991</c:v>
                </c:pt>
                <c:pt idx="449">
                  <c:v>-79.106727718799988</c:v>
                </c:pt>
                <c:pt idx="450">
                  <c:v>-79.897053501100018</c:v>
                </c:pt>
                <c:pt idx="451">
                  <c:v>-78.5277996425</c:v>
                </c:pt>
                <c:pt idx="452">
                  <c:v>-76.871427882499987</c:v>
                </c:pt>
                <c:pt idx="453">
                  <c:v>-77.078013308799967</c:v>
                </c:pt>
                <c:pt idx="454">
                  <c:v>-74.645803307599991</c:v>
                </c:pt>
                <c:pt idx="455">
                  <c:v>-74.143636541299998</c:v>
                </c:pt>
                <c:pt idx="456">
                  <c:v>-73.405894123799968</c:v>
                </c:pt>
                <c:pt idx="457">
                  <c:v>-72.3788546153</c:v>
                </c:pt>
                <c:pt idx="458">
                  <c:v>-69.861144988600017</c:v>
                </c:pt>
                <c:pt idx="459">
                  <c:v>-67.260301620700005</c:v>
                </c:pt>
                <c:pt idx="460">
                  <c:v>-59.544745977299996</c:v>
                </c:pt>
                <c:pt idx="461">
                  <c:v>-56.158170676400005</c:v>
                </c:pt>
                <c:pt idx="462">
                  <c:v>-64.830671905200006</c:v>
                </c:pt>
                <c:pt idx="463">
                  <c:v>-67.478499763399981</c:v>
                </c:pt>
                <c:pt idx="464">
                  <c:v>-68.262787926199991</c:v>
                </c:pt>
                <c:pt idx="465">
                  <c:v>-68.902058551399989</c:v>
                </c:pt>
                <c:pt idx="466">
                  <c:v>-68.859792996199971</c:v>
                </c:pt>
                <c:pt idx="467">
                  <c:v>-68.917759790100021</c:v>
                </c:pt>
                <c:pt idx="468">
                  <c:v>-65.822680996799988</c:v>
                </c:pt>
                <c:pt idx="469">
                  <c:v>-67.672855899299989</c:v>
                </c:pt>
                <c:pt idx="470">
                  <c:v>-68.482160195600002</c:v>
                </c:pt>
                <c:pt idx="471">
                  <c:v>-68.850697524200001</c:v>
                </c:pt>
                <c:pt idx="472">
                  <c:v>-69.259825341199999</c:v>
                </c:pt>
                <c:pt idx="473">
                  <c:v>-69.422107577599988</c:v>
                </c:pt>
                <c:pt idx="474">
                  <c:v>-69.410411511500001</c:v>
                </c:pt>
                <c:pt idx="475">
                  <c:v>-69.686763581899982</c:v>
                </c:pt>
                <c:pt idx="476">
                  <c:v>-69.845264256299998</c:v>
                </c:pt>
                <c:pt idx="477">
                  <c:v>-69.168261443299983</c:v>
                </c:pt>
                <c:pt idx="478">
                  <c:v>-69.904337510699989</c:v>
                </c:pt>
                <c:pt idx="479">
                  <c:v>-70.543627145499983</c:v>
                </c:pt>
                <c:pt idx="480">
                  <c:v>-70.851268629299994</c:v>
                </c:pt>
                <c:pt idx="481">
                  <c:v>-70.729018665300018</c:v>
                </c:pt>
                <c:pt idx="482">
                  <c:v>-71.160563231500007</c:v>
                </c:pt>
                <c:pt idx="483">
                  <c:v>-71.649934340000001</c:v>
                </c:pt>
                <c:pt idx="484">
                  <c:v>-72.381589631599979</c:v>
                </c:pt>
                <c:pt idx="485">
                  <c:v>-73.19123648110002</c:v>
                </c:pt>
                <c:pt idx="486">
                  <c:v>-73.431213893899994</c:v>
                </c:pt>
                <c:pt idx="487">
                  <c:v>-73.704186552499991</c:v>
                </c:pt>
                <c:pt idx="488">
                  <c:v>-74.357353507100001</c:v>
                </c:pt>
                <c:pt idx="489">
                  <c:v>-75.018809534699969</c:v>
                </c:pt>
                <c:pt idx="490">
                  <c:v>-75.415586011399981</c:v>
                </c:pt>
                <c:pt idx="491">
                  <c:v>-76.117113594900019</c:v>
                </c:pt>
                <c:pt idx="492">
                  <c:v>-77.213709299700014</c:v>
                </c:pt>
                <c:pt idx="493">
                  <c:v>-78.315120892799968</c:v>
                </c:pt>
                <c:pt idx="494">
                  <c:v>-78.278311575899991</c:v>
                </c:pt>
                <c:pt idx="495">
                  <c:v>-76.950833052799965</c:v>
                </c:pt>
                <c:pt idx="496">
                  <c:v>-77.020228611700006</c:v>
                </c:pt>
                <c:pt idx="497">
                  <c:v>-76.746277966999983</c:v>
                </c:pt>
                <c:pt idx="498">
                  <c:v>-78.274893445199993</c:v>
                </c:pt>
                <c:pt idx="499">
                  <c:v>-75.627115610000004</c:v>
                </c:pt>
                <c:pt idx="500">
                  <c:v>-73.879239773199984</c:v>
                </c:pt>
                <c:pt idx="501">
                  <c:v>-74.81131195979998</c:v>
                </c:pt>
                <c:pt idx="502">
                  <c:v>-74.249628996599981</c:v>
                </c:pt>
                <c:pt idx="503">
                  <c:v>-72.545270713399987</c:v>
                </c:pt>
                <c:pt idx="504">
                  <c:v>-72.408827220600003</c:v>
                </c:pt>
                <c:pt idx="505">
                  <c:v>-71.000590251299982</c:v>
                </c:pt>
                <c:pt idx="506">
                  <c:v>-70.654707552499971</c:v>
                </c:pt>
                <c:pt idx="507">
                  <c:v>-70.330392685000007</c:v>
                </c:pt>
                <c:pt idx="508">
                  <c:v>-69.244549171299994</c:v>
                </c:pt>
                <c:pt idx="509">
                  <c:v>-68.787402295299998</c:v>
                </c:pt>
                <c:pt idx="510">
                  <c:v>-68.136594056799993</c:v>
                </c:pt>
                <c:pt idx="511">
                  <c:v>-67.785920744400002</c:v>
                </c:pt>
                <c:pt idx="512">
                  <c:v>-66.69963815589999</c:v>
                </c:pt>
                <c:pt idx="513">
                  <c:v>-65.987919180700018</c:v>
                </c:pt>
                <c:pt idx="514">
                  <c:v>-65.464057514399983</c:v>
                </c:pt>
                <c:pt idx="515">
                  <c:v>-65.125730476799973</c:v>
                </c:pt>
                <c:pt idx="516">
                  <c:v>-64.469428120200007</c:v>
                </c:pt>
                <c:pt idx="517">
                  <c:v>-63.974843228799998</c:v>
                </c:pt>
                <c:pt idx="518">
                  <c:v>-63.657623693399991</c:v>
                </c:pt>
                <c:pt idx="519">
                  <c:v>-63.492312775800009</c:v>
                </c:pt>
                <c:pt idx="520">
                  <c:v>-62.775386067599996</c:v>
                </c:pt>
                <c:pt idx="521">
                  <c:v>-62.677233800000003</c:v>
                </c:pt>
                <c:pt idx="522">
                  <c:v>-62.217478014299999</c:v>
                </c:pt>
                <c:pt idx="523">
                  <c:v>-61.988093633799998</c:v>
                </c:pt>
                <c:pt idx="524">
                  <c:v>-61.585359590300001</c:v>
                </c:pt>
                <c:pt idx="525">
                  <c:v>-61.443065612299996</c:v>
                </c:pt>
                <c:pt idx="526">
                  <c:v>-61.24519894500002</c:v>
                </c:pt>
                <c:pt idx="527">
                  <c:v>-60.774046712800001</c:v>
                </c:pt>
                <c:pt idx="528">
                  <c:v>-60.611004437699989</c:v>
                </c:pt>
                <c:pt idx="529">
                  <c:v>-60.5717707218</c:v>
                </c:pt>
                <c:pt idx="530">
                  <c:v>-60.058449804999995</c:v>
                </c:pt>
                <c:pt idx="531">
                  <c:v>-59.941084578199991</c:v>
                </c:pt>
                <c:pt idx="532">
                  <c:v>-59.843106656199993</c:v>
                </c:pt>
                <c:pt idx="533">
                  <c:v>-59.554566498799993</c:v>
                </c:pt>
                <c:pt idx="534">
                  <c:v>-59.175749743600001</c:v>
                </c:pt>
                <c:pt idx="535">
                  <c:v>-58.974633617799995</c:v>
                </c:pt>
                <c:pt idx="536">
                  <c:v>-58.818517794800002</c:v>
                </c:pt>
                <c:pt idx="537">
                  <c:v>-58.493995369300002</c:v>
                </c:pt>
                <c:pt idx="538">
                  <c:v>-58.063792202400009</c:v>
                </c:pt>
                <c:pt idx="539">
                  <c:v>-57.631099407899995</c:v>
                </c:pt>
                <c:pt idx="540">
                  <c:v>-57.250923419699994</c:v>
                </c:pt>
                <c:pt idx="541">
                  <c:v>-56.950218871799997</c:v>
                </c:pt>
                <c:pt idx="542">
                  <c:v>-56.4008043384</c:v>
                </c:pt>
                <c:pt idx="543">
                  <c:v>-55.793522478400007</c:v>
                </c:pt>
                <c:pt idx="544">
                  <c:v>-55.322848123200004</c:v>
                </c:pt>
                <c:pt idx="545">
                  <c:v>-54.502936397800006</c:v>
                </c:pt>
                <c:pt idx="546">
                  <c:v>-53.713431135200004</c:v>
                </c:pt>
                <c:pt idx="547">
                  <c:v>-52.758884811499996</c:v>
                </c:pt>
                <c:pt idx="548">
                  <c:v>-51.642388731500006</c:v>
                </c:pt>
                <c:pt idx="549">
                  <c:v>-50.487320995599994</c:v>
                </c:pt>
                <c:pt idx="550">
                  <c:v>-48.968032668300005</c:v>
                </c:pt>
                <c:pt idx="551">
                  <c:v>-47.130225225100006</c:v>
                </c:pt>
                <c:pt idx="552">
                  <c:v>-44.829101049400002</c:v>
                </c:pt>
                <c:pt idx="553">
                  <c:v>-41.670063636900004</c:v>
                </c:pt>
                <c:pt idx="554">
                  <c:v>-36.798324651200005</c:v>
                </c:pt>
                <c:pt idx="555">
                  <c:v>-27.1815702291</c:v>
                </c:pt>
                <c:pt idx="556">
                  <c:v>-32.446596013699995</c:v>
                </c:pt>
                <c:pt idx="557">
                  <c:v>-39.126467523399995</c:v>
                </c:pt>
                <c:pt idx="558">
                  <c:v>-42.899072734000008</c:v>
                </c:pt>
                <c:pt idx="559">
                  <c:v>-45.458976434299998</c:v>
                </c:pt>
                <c:pt idx="560">
                  <c:v>-47.378600131000006</c:v>
                </c:pt>
                <c:pt idx="561">
                  <c:v>-48.936688305399997</c:v>
                </c:pt>
                <c:pt idx="562">
                  <c:v>-50.170715643600012</c:v>
                </c:pt>
                <c:pt idx="563">
                  <c:v>-51.284700535199995</c:v>
                </c:pt>
                <c:pt idx="564">
                  <c:v>-52.184212759499999</c:v>
                </c:pt>
                <c:pt idx="565">
                  <c:v>-53.015424030399998</c:v>
                </c:pt>
                <c:pt idx="566">
                  <c:v>-53.749313097400005</c:v>
                </c:pt>
                <c:pt idx="567">
                  <c:v>-54.329359347000008</c:v>
                </c:pt>
                <c:pt idx="568">
                  <c:v>-54.956449400499991</c:v>
                </c:pt>
                <c:pt idx="569">
                  <c:v>-55.420907824800004</c:v>
                </c:pt>
                <c:pt idx="570">
                  <c:v>-55.966620457799991</c:v>
                </c:pt>
                <c:pt idx="571">
                  <c:v>-56.379878090699997</c:v>
                </c:pt>
                <c:pt idx="572">
                  <c:v>-56.802809916900003</c:v>
                </c:pt>
                <c:pt idx="573">
                  <c:v>-57.125486419799998</c:v>
                </c:pt>
                <c:pt idx="574">
                  <c:v>-57.395427081199998</c:v>
                </c:pt>
                <c:pt idx="575">
                  <c:v>-57.827937608299997</c:v>
                </c:pt>
                <c:pt idx="576">
                  <c:v>-58.2309986916</c:v>
                </c:pt>
                <c:pt idx="577">
                  <c:v>-58.500375602800005</c:v>
                </c:pt>
                <c:pt idx="578">
                  <c:v>-58.7885631762</c:v>
                </c:pt>
                <c:pt idx="579">
                  <c:v>-59.117501601899995</c:v>
                </c:pt>
                <c:pt idx="580">
                  <c:v>-59.248818750200002</c:v>
                </c:pt>
                <c:pt idx="581">
                  <c:v>-59.4591063851</c:v>
                </c:pt>
                <c:pt idx="582">
                  <c:v>-59.910292524900001</c:v>
                </c:pt>
                <c:pt idx="583">
                  <c:v>-59.975674541899998</c:v>
                </c:pt>
                <c:pt idx="584">
                  <c:v>-60.500222953199994</c:v>
                </c:pt>
                <c:pt idx="585">
                  <c:v>-60.335551303500004</c:v>
                </c:pt>
                <c:pt idx="586">
                  <c:v>-60.6829146432</c:v>
                </c:pt>
                <c:pt idx="587">
                  <c:v>-60.946160703299995</c:v>
                </c:pt>
                <c:pt idx="588">
                  <c:v>-61.070109750699999</c:v>
                </c:pt>
                <c:pt idx="589">
                  <c:v>-61.374438021699994</c:v>
                </c:pt>
                <c:pt idx="590">
                  <c:v>-61.705609239100006</c:v>
                </c:pt>
                <c:pt idx="591">
                  <c:v>-61.719279315500003</c:v>
                </c:pt>
                <c:pt idx="592">
                  <c:v>-61.975610896500008</c:v>
                </c:pt>
                <c:pt idx="593">
                  <c:v>-62.485364468399993</c:v>
                </c:pt>
                <c:pt idx="594">
                  <c:v>-62.440734220500005</c:v>
                </c:pt>
                <c:pt idx="595">
                  <c:v>-62.517732498600004</c:v>
                </c:pt>
                <c:pt idx="596">
                  <c:v>-62.827625119000004</c:v>
                </c:pt>
                <c:pt idx="597">
                  <c:v>-62.864741008899998</c:v>
                </c:pt>
                <c:pt idx="598">
                  <c:v>-62.728037405500004</c:v>
                </c:pt>
                <c:pt idx="599">
                  <c:v>-63.317657912299993</c:v>
                </c:pt>
                <c:pt idx="600">
                  <c:v>-62.984058341900003</c:v>
                </c:pt>
                <c:pt idx="601">
                  <c:v>-63.206041794500003</c:v>
                </c:pt>
                <c:pt idx="602">
                  <c:v>-63.350328208900002</c:v>
                </c:pt>
                <c:pt idx="603">
                  <c:v>-63.341378826300001</c:v>
                </c:pt>
                <c:pt idx="604">
                  <c:v>-63.3197289306</c:v>
                </c:pt>
                <c:pt idx="605">
                  <c:v>-63.739717031300003</c:v>
                </c:pt>
                <c:pt idx="606">
                  <c:v>-63.617160874699998</c:v>
                </c:pt>
                <c:pt idx="607">
                  <c:v>-63.844659484699989</c:v>
                </c:pt>
                <c:pt idx="608">
                  <c:v>-63.831792916200001</c:v>
                </c:pt>
                <c:pt idx="609">
                  <c:v>-63.814732241100003</c:v>
                </c:pt>
                <c:pt idx="610">
                  <c:v>-63.877825428099996</c:v>
                </c:pt>
                <c:pt idx="611">
                  <c:v>-63.581926766399995</c:v>
                </c:pt>
                <c:pt idx="612">
                  <c:v>-63.987408039999998</c:v>
                </c:pt>
                <c:pt idx="613">
                  <c:v>-63.655332193500008</c:v>
                </c:pt>
                <c:pt idx="614">
                  <c:v>-63.780768206200001</c:v>
                </c:pt>
                <c:pt idx="615">
                  <c:v>-63.694470626900006</c:v>
                </c:pt>
                <c:pt idx="616">
                  <c:v>-63.567418829600001</c:v>
                </c:pt>
                <c:pt idx="617">
                  <c:v>-63.501845302500001</c:v>
                </c:pt>
                <c:pt idx="618">
                  <c:v>-63.697488967799998</c:v>
                </c:pt>
                <c:pt idx="619">
                  <c:v>-63.675484637799997</c:v>
                </c:pt>
                <c:pt idx="620">
                  <c:v>-63.325444241500001</c:v>
                </c:pt>
                <c:pt idx="621">
                  <c:v>-63.587996662999998</c:v>
                </c:pt>
                <c:pt idx="622">
                  <c:v>-63.367568264599996</c:v>
                </c:pt>
                <c:pt idx="623">
                  <c:v>-63.798079949400012</c:v>
                </c:pt>
                <c:pt idx="624">
                  <c:v>-63.488399899699999</c:v>
                </c:pt>
                <c:pt idx="625">
                  <c:v>-63.656693692799998</c:v>
                </c:pt>
                <c:pt idx="626">
                  <c:v>-63.56876287290001</c:v>
                </c:pt>
                <c:pt idx="627">
                  <c:v>-63.42511206870001</c:v>
                </c:pt>
                <c:pt idx="628">
                  <c:v>-63.807556439799995</c:v>
                </c:pt>
                <c:pt idx="629">
                  <c:v>-63.838650346700007</c:v>
                </c:pt>
                <c:pt idx="630">
                  <c:v>-63.933832669299996</c:v>
                </c:pt>
                <c:pt idx="631">
                  <c:v>-64.173901414799985</c:v>
                </c:pt>
                <c:pt idx="632">
                  <c:v>-64.211712718599983</c:v>
                </c:pt>
                <c:pt idx="633">
                  <c:v>-64.286125245199997</c:v>
                </c:pt>
                <c:pt idx="634">
                  <c:v>-64.480063485100032</c:v>
                </c:pt>
                <c:pt idx="635">
                  <c:v>-64.613678725200003</c:v>
                </c:pt>
                <c:pt idx="636">
                  <c:v>-65.045239781800021</c:v>
                </c:pt>
                <c:pt idx="637">
                  <c:v>-64.890470470499992</c:v>
                </c:pt>
                <c:pt idx="638">
                  <c:v>-64.966456570899979</c:v>
                </c:pt>
                <c:pt idx="639">
                  <c:v>-65.377379147599953</c:v>
                </c:pt>
                <c:pt idx="640">
                  <c:v>-65.154115651300017</c:v>
                </c:pt>
                <c:pt idx="641">
                  <c:v>-65.520285580299998</c:v>
                </c:pt>
                <c:pt idx="642">
                  <c:v>-65.448327857099969</c:v>
                </c:pt>
                <c:pt idx="643">
                  <c:v>-65.974577084200007</c:v>
                </c:pt>
                <c:pt idx="644">
                  <c:v>-66.037471541399981</c:v>
                </c:pt>
                <c:pt idx="645">
                  <c:v>-66.290610951299996</c:v>
                </c:pt>
                <c:pt idx="646">
                  <c:v>-66.691129877400002</c:v>
                </c:pt>
                <c:pt idx="647">
                  <c:v>-66.479477225699966</c:v>
                </c:pt>
                <c:pt idx="648">
                  <c:v>-66.251692837199968</c:v>
                </c:pt>
                <c:pt idx="649">
                  <c:v>-66.552518426899965</c:v>
                </c:pt>
                <c:pt idx="650">
                  <c:v>-66.564136328900005</c:v>
                </c:pt>
                <c:pt idx="651">
                  <c:v>-66.975704184899968</c:v>
                </c:pt>
                <c:pt idx="652">
                  <c:v>-66.383363637200006</c:v>
                </c:pt>
                <c:pt idx="653">
                  <c:v>-66.155515143799988</c:v>
                </c:pt>
                <c:pt idx="654">
                  <c:v>-66.216831364900003</c:v>
                </c:pt>
                <c:pt idx="655">
                  <c:v>-65.828856748399986</c:v>
                </c:pt>
                <c:pt idx="656">
                  <c:v>-65.65894151119997</c:v>
                </c:pt>
                <c:pt idx="657">
                  <c:v>-65.533756582699965</c:v>
                </c:pt>
                <c:pt idx="658">
                  <c:v>-65.079768151299987</c:v>
                </c:pt>
                <c:pt idx="659">
                  <c:v>-64.984559131699982</c:v>
                </c:pt>
                <c:pt idx="660">
                  <c:v>-64.387927293299981</c:v>
                </c:pt>
                <c:pt idx="661">
                  <c:v>-64.133266709400004</c:v>
                </c:pt>
                <c:pt idx="662">
                  <c:v>-63.681386983599999</c:v>
                </c:pt>
                <c:pt idx="663">
                  <c:v>-62.9073981051</c:v>
                </c:pt>
                <c:pt idx="664">
                  <c:v>-62.153564756699993</c:v>
                </c:pt>
                <c:pt idx="665">
                  <c:v>-61.33466722379999</c:v>
                </c:pt>
                <c:pt idx="666">
                  <c:v>-60.003316596700003</c:v>
                </c:pt>
                <c:pt idx="667">
                  <c:v>-58.270315878700018</c:v>
                </c:pt>
                <c:pt idx="668">
                  <c:v>-54.469538965700011</c:v>
                </c:pt>
                <c:pt idx="669">
                  <c:v>-43.047804802699993</c:v>
                </c:pt>
                <c:pt idx="670">
                  <c:v>-57.780603185899999</c:v>
                </c:pt>
                <c:pt idx="671">
                  <c:v>-66.081911488700015</c:v>
                </c:pt>
                <c:pt idx="672">
                  <c:v>-67.263006536999967</c:v>
                </c:pt>
                <c:pt idx="673">
                  <c:v>-64.588061913199965</c:v>
                </c:pt>
                <c:pt idx="674">
                  <c:v>-68.5768517403</c:v>
                </c:pt>
                <c:pt idx="675">
                  <c:v>-67.974395282499984</c:v>
                </c:pt>
                <c:pt idx="676">
                  <c:v>-68.0845083098</c:v>
                </c:pt>
                <c:pt idx="677">
                  <c:v>-67.246284451600019</c:v>
                </c:pt>
                <c:pt idx="678">
                  <c:v>-67.275669500600003</c:v>
                </c:pt>
                <c:pt idx="679">
                  <c:v>-66.885879490699992</c:v>
                </c:pt>
                <c:pt idx="680">
                  <c:v>-66.973670298000002</c:v>
                </c:pt>
                <c:pt idx="681">
                  <c:v>-66.880805916399979</c:v>
                </c:pt>
                <c:pt idx="682">
                  <c:v>-67.027411940600004</c:v>
                </c:pt>
                <c:pt idx="683">
                  <c:v>-66.625884487199968</c:v>
                </c:pt>
                <c:pt idx="684">
                  <c:v>-66.724240782400003</c:v>
                </c:pt>
                <c:pt idx="685">
                  <c:v>-66.973514601100021</c:v>
                </c:pt>
                <c:pt idx="686">
                  <c:v>-67.059032430799988</c:v>
                </c:pt>
                <c:pt idx="687">
                  <c:v>-67.55976245219999</c:v>
                </c:pt>
                <c:pt idx="688">
                  <c:v>-67.540650757099982</c:v>
                </c:pt>
                <c:pt idx="689">
                  <c:v>-67.697849989900021</c:v>
                </c:pt>
                <c:pt idx="690">
                  <c:v>-67.759840013099989</c:v>
                </c:pt>
                <c:pt idx="691">
                  <c:v>-67.594038969300016</c:v>
                </c:pt>
                <c:pt idx="692">
                  <c:v>-67.489099388100016</c:v>
                </c:pt>
                <c:pt idx="693">
                  <c:v>-67.734438521000001</c:v>
                </c:pt>
                <c:pt idx="694">
                  <c:v>-68.304582472399986</c:v>
                </c:pt>
                <c:pt idx="695">
                  <c:v>-67.880545388000002</c:v>
                </c:pt>
                <c:pt idx="696">
                  <c:v>-68.195934812099978</c:v>
                </c:pt>
                <c:pt idx="697">
                  <c:v>-68.163044551699969</c:v>
                </c:pt>
                <c:pt idx="698">
                  <c:v>-68.050738085499987</c:v>
                </c:pt>
                <c:pt idx="699">
                  <c:v>-67.874544204399982</c:v>
                </c:pt>
                <c:pt idx="700">
                  <c:v>-68.230048690800004</c:v>
                </c:pt>
                <c:pt idx="701">
                  <c:v>-68.096871361799984</c:v>
                </c:pt>
                <c:pt idx="702">
                  <c:v>-68.372297835399976</c:v>
                </c:pt>
                <c:pt idx="703">
                  <c:v>-67.991613896299995</c:v>
                </c:pt>
                <c:pt idx="704">
                  <c:v>-68.222141845899984</c:v>
                </c:pt>
                <c:pt idx="705">
                  <c:v>-68.166143713300002</c:v>
                </c:pt>
                <c:pt idx="706">
                  <c:v>-68.426611155200007</c:v>
                </c:pt>
                <c:pt idx="707">
                  <c:v>-68.358215239399982</c:v>
                </c:pt>
                <c:pt idx="708">
                  <c:v>-68.250832336999977</c:v>
                </c:pt>
                <c:pt idx="709">
                  <c:v>-69.510864652600006</c:v>
                </c:pt>
                <c:pt idx="710">
                  <c:v>-68.940284608499994</c:v>
                </c:pt>
                <c:pt idx="711">
                  <c:v>-69.642972563799987</c:v>
                </c:pt>
                <c:pt idx="712">
                  <c:v>-70.051927942399999</c:v>
                </c:pt>
                <c:pt idx="713">
                  <c:v>-69.91194688749998</c:v>
                </c:pt>
                <c:pt idx="714">
                  <c:v>-71.112287146399979</c:v>
                </c:pt>
                <c:pt idx="715">
                  <c:v>-71.25866483339999</c:v>
                </c:pt>
                <c:pt idx="716">
                  <c:v>-72.039899687700014</c:v>
                </c:pt>
                <c:pt idx="717">
                  <c:v>-72.10426421530002</c:v>
                </c:pt>
                <c:pt idx="718">
                  <c:v>-72.4381317518</c:v>
                </c:pt>
                <c:pt idx="719">
                  <c:v>-72.401719901500016</c:v>
                </c:pt>
                <c:pt idx="720">
                  <c:v>-73.752454538899968</c:v>
                </c:pt>
                <c:pt idx="721">
                  <c:v>-74.000309086900003</c:v>
                </c:pt>
                <c:pt idx="722">
                  <c:v>-74.201708175999968</c:v>
                </c:pt>
                <c:pt idx="723">
                  <c:v>-74.285891707399983</c:v>
                </c:pt>
                <c:pt idx="724">
                  <c:v>-72.548973792399991</c:v>
                </c:pt>
                <c:pt idx="725">
                  <c:v>-72.747549305700019</c:v>
                </c:pt>
                <c:pt idx="726">
                  <c:v>-73.378046104099951</c:v>
                </c:pt>
                <c:pt idx="727">
                  <c:v>-73.240448694700007</c:v>
                </c:pt>
                <c:pt idx="728">
                  <c:v>-72.530762257599989</c:v>
                </c:pt>
                <c:pt idx="729">
                  <c:v>-72.20029172309998</c:v>
                </c:pt>
                <c:pt idx="730">
                  <c:v>-71.955313390000001</c:v>
                </c:pt>
                <c:pt idx="731">
                  <c:v>-70.994942782999999</c:v>
                </c:pt>
                <c:pt idx="732">
                  <c:v>-70.581974461300021</c:v>
                </c:pt>
                <c:pt idx="733">
                  <c:v>-70.59016265930002</c:v>
                </c:pt>
                <c:pt idx="734">
                  <c:v>-70.570472052099973</c:v>
                </c:pt>
                <c:pt idx="735">
                  <c:v>-69.845580505000001</c:v>
                </c:pt>
                <c:pt idx="736">
                  <c:v>-69.560754898699969</c:v>
                </c:pt>
                <c:pt idx="737">
                  <c:v>-69.55551961899998</c:v>
                </c:pt>
                <c:pt idx="738">
                  <c:v>-68.918763554999998</c:v>
                </c:pt>
                <c:pt idx="739">
                  <c:v>-68.776655360000007</c:v>
                </c:pt>
                <c:pt idx="740">
                  <c:v>-68.507153485000032</c:v>
                </c:pt>
                <c:pt idx="741">
                  <c:v>-68.081999270400004</c:v>
                </c:pt>
                <c:pt idx="742">
                  <c:v>-68.270746203799987</c:v>
                </c:pt>
                <c:pt idx="743">
                  <c:v>-68.33576124649997</c:v>
                </c:pt>
                <c:pt idx="744">
                  <c:v>-68.237531597100002</c:v>
                </c:pt>
                <c:pt idx="745">
                  <c:v>-68.166846981700004</c:v>
                </c:pt>
                <c:pt idx="746">
                  <c:v>-67.563774012799954</c:v>
                </c:pt>
                <c:pt idx="747">
                  <c:v>-68.112240142099992</c:v>
                </c:pt>
                <c:pt idx="748">
                  <c:v>-67.8308553512</c:v>
                </c:pt>
                <c:pt idx="749">
                  <c:v>-67.726583540600004</c:v>
                </c:pt>
                <c:pt idx="750">
                  <c:v>-67.261981102699991</c:v>
                </c:pt>
                <c:pt idx="751">
                  <c:v>-67.287630063300014</c:v>
                </c:pt>
                <c:pt idx="752">
                  <c:v>-67.741830904699981</c:v>
                </c:pt>
                <c:pt idx="753">
                  <c:v>-67.806200245799999</c:v>
                </c:pt>
                <c:pt idx="754">
                  <c:v>-67.048079462800004</c:v>
                </c:pt>
                <c:pt idx="755">
                  <c:v>-67.086430874399966</c:v>
                </c:pt>
                <c:pt idx="756">
                  <c:v>-66.930236225499982</c:v>
                </c:pt>
                <c:pt idx="757">
                  <c:v>-67.066866317199967</c:v>
                </c:pt>
                <c:pt idx="758">
                  <c:v>-66.770096911499991</c:v>
                </c:pt>
                <c:pt idx="759">
                  <c:v>-66.879677817799973</c:v>
                </c:pt>
                <c:pt idx="760">
                  <c:v>-67.201216989100033</c:v>
                </c:pt>
                <c:pt idx="761">
                  <c:v>-66.774143923400004</c:v>
                </c:pt>
                <c:pt idx="762">
                  <c:v>-66.6567264599</c:v>
                </c:pt>
                <c:pt idx="763">
                  <c:v>-66.658369201300005</c:v>
                </c:pt>
                <c:pt idx="764">
                  <c:v>-66.616352398399968</c:v>
                </c:pt>
                <c:pt idx="765">
                  <c:v>-66.587836803399966</c:v>
                </c:pt>
                <c:pt idx="766">
                  <c:v>-66.552960467299982</c:v>
                </c:pt>
                <c:pt idx="767">
                  <c:v>-66.307786851599985</c:v>
                </c:pt>
                <c:pt idx="768">
                  <c:v>-66.000286227299981</c:v>
                </c:pt>
                <c:pt idx="769">
                  <c:v>-66.810094534699985</c:v>
                </c:pt>
                <c:pt idx="770">
                  <c:v>-66.216158710900004</c:v>
                </c:pt>
                <c:pt idx="771">
                  <c:v>-66.361868359599967</c:v>
                </c:pt>
                <c:pt idx="772">
                  <c:v>-67.126174657399986</c:v>
                </c:pt>
                <c:pt idx="773">
                  <c:v>-66.522039392799954</c:v>
                </c:pt>
                <c:pt idx="774">
                  <c:v>-66.85542538</c:v>
                </c:pt>
                <c:pt idx="775">
                  <c:v>-67.1242089295</c:v>
                </c:pt>
                <c:pt idx="776">
                  <c:v>-67.289780023399985</c:v>
                </c:pt>
                <c:pt idx="777">
                  <c:v>-67.020266654599979</c:v>
                </c:pt>
                <c:pt idx="778">
                  <c:v>-67.442444349100015</c:v>
                </c:pt>
                <c:pt idx="779">
                  <c:v>-67.963235959299993</c:v>
                </c:pt>
                <c:pt idx="780">
                  <c:v>-67.923732146299955</c:v>
                </c:pt>
                <c:pt idx="781">
                  <c:v>-68.733577600999979</c:v>
                </c:pt>
                <c:pt idx="782">
                  <c:v>-69.132447924599987</c:v>
                </c:pt>
                <c:pt idx="783">
                  <c:v>-69.31777709619999</c:v>
                </c:pt>
                <c:pt idx="784">
                  <c:v>-69.804593161400007</c:v>
                </c:pt>
                <c:pt idx="785">
                  <c:v>-70.588459565899981</c:v>
                </c:pt>
                <c:pt idx="786">
                  <c:v>-70.722993871300005</c:v>
                </c:pt>
                <c:pt idx="787">
                  <c:v>-71.129393015299968</c:v>
                </c:pt>
                <c:pt idx="788">
                  <c:v>-71.214304528100016</c:v>
                </c:pt>
                <c:pt idx="789">
                  <c:v>-71.198563837799966</c:v>
                </c:pt>
                <c:pt idx="790">
                  <c:v>-71.804204045700018</c:v>
                </c:pt>
                <c:pt idx="791">
                  <c:v>-72.034493256600001</c:v>
                </c:pt>
                <c:pt idx="792">
                  <c:v>-71.835186353799969</c:v>
                </c:pt>
                <c:pt idx="793">
                  <c:v>-72.284981655400003</c:v>
                </c:pt>
                <c:pt idx="794">
                  <c:v>-72.218040960600007</c:v>
                </c:pt>
                <c:pt idx="795">
                  <c:v>-72.2058123491</c:v>
                </c:pt>
                <c:pt idx="796">
                  <c:v>-71.390322023499991</c:v>
                </c:pt>
                <c:pt idx="797">
                  <c:v>-71.453014825799983</c:v>
                </c:pt>
                <c:pt idx="798">
                  <c:v>-70.95816337399998</c:v>
                </c:pt>
                <c:pt idx="799">
                  <c:v>-70.4210760781</c:v>
                </c:pt>
                <c:pt idx="800">
                  <c:v>-70.203448365999989</c:v>
                </c:pt>
                <c:pt idx="801">
                  <c:v>-69.9206528287</c:v>
                </c:pt>
                <c:pt idx="802">
                  <c:v>-69.260213107900015</c:v>
                </c:pt>
                <c:pt idx="803">
                  <c:v>-67.597910036599984</c:v>
                </c:pt>
                <c:pt idx="804">
                  <c:v>-66.229638280100005</c:v>
                </c:pt>
                <c:pt idx="805">
                  <c:v>-61.680904604699997</c:v>
                </c:pt>
                <c:pt idx="806">
                  <c:v>-55.220829311600006</c:v>
                </c:pt>
                <c:pt idx="807">
                  <c:v>-71.53299083769997</c:v>
                </c:pt>
                <c:pt idx="808">
                  <c:v>-76.07640765539999</c:v>
                </c:pt>
                <c:pt idx="809">
                  <c:v>-75.235012760299981</c:v>
                </c:pt>
                <c:pt idx="810">
                  <c:v>-73.694391756999991</c:v>
                </c:pt>
                <c:pt idx="811">
                  <c:v>-72.73828607039998</c:v>
                </c:pt>
                <c:pt idx="812">
                  <c:v>-72.939436784099982</c:v>
                </c:pt>
                <c:pt idx="813">
                  <c:v>-71.950929739000017</c:v>
                </c:pt>
                <c:pt idx="814">
                  <c:v>-71.573242713499951</c:v>
                </c:pt>
                <c:pt idx="815">
                  <c:v>-71.323108926999993</c:v>
                </c:pt>
                <c:pt idx="816">
                  <c:v>-70.332538055499953</c:v>
                </c:pt>
                <c:pt idx="817">
                  <c:v>-69.742149977599979</c:v>
                </c:pt>
                <c:pt idx="818">
                  <c:v>-68.844232586999979</c:v>
                </c:pt>
                <c:pt idx="819">
                  <c:v>-69.175793945799967</c:v>
                </c:pt>
                <c:pt idx="820">
                  <c:v>-68.726154503000004</c:v>
                </c:pt>
                <c:pt idx="821">
                  <c:v>-68.236569117299979</c:v>
                </c:pt>
                <c:pt idx="822">
                  <c:v>-68.17205533989997</c:v>
                </c:pt>
                <c:pt idx="823">
                  <c:v>-67.896903770300014</c:v>
                </c:pt>
                <c:pt idx="824">
                  <c:v>-67.360610465999997</c:v>
                </c:pt>
                <c:pt idx="825">
                  <c:v>-66.637037040199985</c:v>
                </c:pt>
                <c:pt idx="826">
                  <c:v>-66.725304681099999</c:v>
                </c:pt>
                <c:pt idx="827">
                  <c:v>-66.382931635099965</c:v>
                </c:pt>
                <c:pt idx="828">
                  <c:v>-66.076390890599953</c:v>
                </c:pt>
                <c:pt idx="829">
                  <c:v>-65.754150042000006</c:v>
                </c:pt>
                <c:pt idx="830">
                  <c:v>-65.895104640000014</c:v>
                </c:pt>
                <c:pt idx="831">
                  <c:v>-65.4269017628</c:v>
                </c:pt>
                <c:pt idx="832">
                  <c:v>-65.062185021600001</c:v>
                </c:pt>
                <c:pt idx="833">
                  <c:v>-65.203117677700007</c:v>
                </c:pt>
                <c:pt idx="834">
                  <c:v>-65.17360745469999</c:v>
                </c:pt>
                <c:pt idx="835">
                  <c:v>-65.133730340699969</c:v>
                </c:pt>
                <c:pt idx="836">
                  <c:v>-64.942904830900005</c:v>
                </c:pt>
                <c:pt idx="837">
                  <c:v>-65.505151060100005</c:v>
                </c:pt>
                <c:pt idx="838">
                  <c:v>-65.402591939800004</c:v>
                </c:pt>
                <c:pt idx="839">
                  <c:v>-65.412945763899998</c:v>
                </c:pt>
                <c:pt idx="840">
                  <c:v>-65.816599714199981</c:v>
                </c:pt>
                <c:pt idx="841">
                  <c:v>-65.680699327200003</c:v>
                </c:pt>
                <c:pt idx="842">
                  <c:v>-66.004551575400001</c:v>
                </c:pt>
                <c:pt idx="843">
                  <c:v>-66.117075307299984</c:v>
                </c:pt>
                <c:pt idx="844">
                  <c:v>-66.390290613399998</c:v>
                </c:pt>
                <c:pt idx="845">
                  <c:v>-66.320970677099965</c:v>
                </c:pt>
                <c:pt idx="846">
                  <c:v>-66.968819997899999</c:v>
                </c:pt>
                <c:pt idx="847">
                  <c:v>-67.529538866999971</c:v>
                </c:pt>
                <c:pt idx="848">
                  <c:v>-67.883735837299952</c:v>
                </c:pt>
                <c:pt idx="849">
                  <c:v>-67.984452194100001</c:v>
                </c:pt>
                <c:pt idx="850">
                  <c:v>-68.7668860542</c:v>
                </c:pt>
                <c:pt idx="851">
                  <c:v>-68.837056514300002</c:v>
                </c:pt>
                <c:pt idx="852">
                  <c:v>-69.546581906100002</c:v>
                </c:pt>
                <c:pt idx="853">
                  <c:v>-69.826607238199983</c:v>
                </c:pt>
                <c:pt idx="854">
                  <c:v>-70.2568548988</c:v>
                </c:pt>
                <c:pt idx="855">
                  <c:v>-71.559094684300021</c:v>
                </c:pt>
                <c:pt idx="856">
                  <c:v>-71.108309507999991</c:v>
                </c:pt>
                <c:pt idx="857">
                  <c:v>-71.344433475900018</c:v>
                </c:pt>
                <c:pt idx="858">
                  <c:v>-70.944674864800021</c:v>
                </c:pt>
                <c:pt idx="859">
                  <c:v>-71.862087736899952</c:v>
                </c:pt>
                <c:pt idx="860">
                  <c:v>-71.701745692700001</c:v>
                </c:pt>
                <c:pt idx="861">
                  <c:v>-71.511871555499965</c:v>
                </c:pt>
                <c:pt idx="862">
                  <c:v>-70.756318600499966</c:v>
                </c:pt>
                <c:pt idx="863">
                  <c:v>-70.929225571800018</c:v>
                </c:pt>
                <c:pt idx="864">
                  <c:v>-70.038707207199991</c:v>
                </c:pt>
                <c:pt idx="865">
                  <c:v>-69.550714921600004</c:v>
                </c:pt>
                <c:pt idx="866">
                  <c:v>-69.3559231606</c:v>
                </c:pt>
                <c:pt idx="867">
                  <c:v>-68.970689604100016</c:v>
                </c:pt>
                <c:pt idx="868">
                  <c:v>-68.581289817200002</c:v>
                </c:pt>
                <c:pt idx="869">
                  <c:v>-67.927058425100014</c:v>
                </c:pt>
                <c:pt idx="870">
                  <c:v>-67.420550700700005</c:v>
                </c:pt>
                <c:pt idx="871">
                  <c:v>-67.097433036399991</c:v>
                </c:pt>
                <c:pt idx="872">
                  <c:v>-66.283739168899984</c:v>
                </c:pt>
                <c:pt idx="873">
                  <c:v>-66.14606907389998</c:v>
                </c:pt>
                <c:pt idx="874">
                  <c:v>-65.607619992599979</c:v>
                </c:pt>
                <c:pt idx="875">
                  <c:v>-65.315985128099967</c:v>
                </c:pt>
                <c:pt idx="876">
                  <c:v>-64.816507251399983</c:v>
                </c:pt>
                <c:pt idx="877">
                  <c:v>-64.532662046900001</c:v>
                </c:pt>
                <c:pt idx="878">
                  <c:v>-63.957585308999995</c:v>
                </c:pt>
                <c:pt idx="879">
                  <c:v>-63.875679617399996</c:v>
                </c:pt>
                <c:pt idx="880">
                  <c:v>-63.575954208100008</c:v>
                </c:pt>
                <c:pt idx="881">
                  <c:v>-63.367083821799994</c:v>
                </c:pt>
                <c:pt idx="882">
                  <c:v>-63.021766002100001</c:v>
                </c:pt>
                <c:pt idx="883">
                  <c:v>-62.969748082800002</c:v>
                </c:pt>
                <c:pt idx="884">
                  <c:v>-62.836283042299996</c:v>
                </c:pt>
                <c:pt idx="885">
                  <c:v>-62.614977777899995</c:v>
                </c:pt>
                <c:pt idx="886">
                  <c:v>-62.390475934600012</c:v>
                </c:pt>
                <c:pt idx="887">
                  <c:v>-62.324292927900004</c:v>
                </c:pt>
                <c:pt idx="888">
                  <c:v>-61.917413849399999</c:v>
                </c:pt>
                <c:pt idx="889">
                  <c:v>-62.109981651299989</c:v>
                </c:pt>
                <c:pt idx="890">
                  <c:v>-61.895966519000005</c:v>
                </c:pt>
                <c:pt idx="891">
                  <c:v>-62.063772963100007</c:v>
                </c:pt>
                <c:pt idx="892">
                  <c:v>-61.8568363284</c:v>
                </c:pt>
                <c:pt idx="893">
                  <c:v>-61.850257333999998</c:v>
                </c:pt>
                <c:pt idx="894">
                  <c:v>-61.799149254300005</c:v>
                </c:pt>
                <c:pt idx="895">
                  <c:v>-61.718927098900004</c:v>
                </c:pt>
                <c:pt idx="896">
                  <c:v>-61.657726631499997</c:v>
                </c:pt>
                <c:pt idx="897">
                  <c:v>-61.928160983200002</c:v>
                </c:pt>
                <c:pt idx="898">
                  <c:v>-61.897438629299998</c:v>
                </c:pt>
                <c:pt idx="899">
                  <c:v>-61.948530248900013</c:v>
                </c:pt>
                <c:pt idx="900">
                  <c:v>-62.311480716499993</c:v>
                </c:pt>
                <c:pt idx="901">
                  <c:v>-62.233091333700003</c:v>
                </c:pt>
                <c:pt idx="902">
                  <c:v>-62.3330628748</c:v>
                </c:pt>
                <c:pt idx="903">
                  <c:v>-62.830648963499996</c:v>
                </c:pt>
                <c:pt idx="904">
                  <c:v>-62.721359391000007</c:v>
                </c:pt>
                <c:pt idx="905">
                  <c:v>-62.849759800400001</c:v>
                </c:pt>
                <c:pt idx="906">
                  <c:v>-63.068899731000002</c:v>
                </c:pt>
                <c:pt idx="907">
                  <c:v>-63.267762200900009</c:v>
                </c:pt>
                <c:pt idx="908">
                  <c:v>-63.661013693800001</c:v>
                </c:pt>
                <c:pt idx="909">
                  <c:v>-63.788147713200004</c:v>
                </c:pt>
                <c:pt idx="910">
                  <c:v>-64.264726690100019</c:v>
                </c:pt>
                <c:pt idx="911">
                  <c:v>-64.391545238700004</c:v>
                </c:pt>
                <c:pt idx="912">
                  <c:v>-65.090024652300016</c:v>
                </c:pt>
                <c:pt idx="913">
                  <c:v>-65.179569758699984</c:v>
                </c:pt>
                <c:pt idx="914">
                  <c:v>-65.336723079999999</c:v>
                </c:pt>
                <c:pt idx="915">
                  <c:v>-65.764394977699979</c:v>
                </c:pt>
                <c:pt idx="916">
                  <c:v>-66.471706871199984</c:v>
                </c:pt>
                <c:pt idx="917">
                  <c:v>-66.963878121999969</c:v>
                </c:pt>
                <c:pt idx="918">
                  <c:v>-67.067516122900003</c:v>
                </c:pt>
                <c:pt idx="919">
                  <c:v>-67.552387355399972</c:v>
                </c:pt>
                <c:pt idx="920">
                  <c:v>-67.602869927300006</c:v>
                </c:pt>
                <c:pt idx="921">
                  <c:v>-68.075074343499978</c:v>
                </c:pt>
                <c:pt idx="922">
                  <c:v>-68.079048097599951</c:v>
                </c:pt>
                <c:pt idx="923">
                  <c:v>-68.396712364899969</c:v>
                </c:pt>
                <c:pt idx="924">
                  <c:v>-68.954930406599985</c:v>
                </c:pt>
                <c:pt idx="925">
                  <c:v>-68.833457392399978</c:v>
                </c:pt>
                <c:pt idx="926">
                  <c:v>-69.147585449299996</c:v>
                </c:pt>
                <c:pt idx="927">
                  <c:v>-68.251466736599966</c:v>
                </c:pt>
                <c:pt idx="928">
                  <c:v>-67.993444075400006</c:v>
                </c:pt>
                <c:pt idx="929">
                  <c:v>-67.711639136000002</c:v>
                </c:pt>
                <c:pt idx="930">
                  <c:v>-67.215372611099966</c:v>
                </c:pt>
                <c:pt idx="931">
                  <c:v>-67.195285330699988</c:v>
                </c:pt>
                <c:pt idx="932">
                  <c:v>-67.299303321599979</c:v>
                </c:pt>
                <c:pt idx="933">
                  <c:v>-66.778651387599965</c:v>
                </c:pt>
                <c:pt idx="934">
                  <c:v>-66.250236011399991</c:v>
                </c:pt>
                <c:pt idx="935">
                  <c:v>-65.639508458499989</c:v>
                </c:pt>
                <c:pt idx="936">
                  <c:v>-65.511156497000016</c:v>
                </c:pt>
                <c:pt idx="937">
                  <c:v>-64.935344839599992</c:v>
                </c:pt>
                <c:pt idx="938">
                  <c:v>-64.461691334500003</c:v>
                </c:pt>
                <c:pt idx="939">
                  <c:v>-64.673258750699986</c:v>
                </c:pt>
                <c:pt idx="940">
                  <c:v>-64.624304863299969</c:v>
                </c:pt>
                <c:pt idx="941">
                  <c:v>-64.305538176499937</c:v>
                </c:pt>
                <c:pt idx="942">
                  <c:v>-63.889231908100001</c:v>
                </c:pt>
                <c:pt idx="943">
                  <c:v>-63.666849542200005</c:v>
                </c:pt>
                <c:pt idx="944">
                  <c:v>-63.805685412499997</c:v>
                </c:pt>
                <c:pt idx="945">
                  <c:v>-63.398553974900011</c:v>
                </c:pt>
                <c:pt idx="946">
                  <c:v>-63.260401116600001</c:v>
                </c:pt>
                <c:pt idx="947">
                  <c:v>-63.182808161199993</c:v>
                </c:pt>
                <c:pt idx="948">
                  <c:v>-63.246316090500009</c:v>
                </c:pt>
                <c:pt idx="949">
                  <c:v>-63.181495966500002</c:v>
                </c:pt>
                <c:pt idx="950">
                  <c:v>-62.810580275699991</c:v>
                </c:pt>
                <c:pt idx="951">
                  <c:v>-63.139482939900006</c:v>
                </c:pt>
                <c:pt idx="952">
                  <c:v>-62.784946698299997</c:v>
                </c:pt>
                <c:pt idx="953">
                  <c:v>-62.81083366539999</c:v>
                </c:pt>
                <c:pt idx="954">
                  <c:v>-62.946142462199994</c:v>
                </c:pt>
                <c:pt idx="955">
                  <c:v>-62.897143298400003</c:v>
                </c:pt>
                <c:pt idx="956">
                  <c:v>-63.013518572700001</c:v>
                </c:pt>
                <c:pt idx="957">
                  <c:v>-63.162327979700002</c:v>
                </c:pt>
                <c:pt idx="958">
                  <c:v>-63.138587854600004</c:v>
                </c:pt>
                <c:pt idx="959">
                  <c:v>-63.20220884910001</c:v>
                </c:pt>
                <c:pt idx="960">
                  <c:v>-63.286958870300005</c:v>
                </c:pt>
                <c:pt idx="961">
                  <c:v>-63.594693485399993</c:v>
                </c:pt>
                <c:pt idx="962">
                  <c:v>-63.521626049299996</c:v>
                </c:pt>
                <c:pt idx="963">
                  <c:v>-63.819156107599994</c:v>
                </c:pt>
                <c:pt idx="964">
                  <c:v>-63.829238771100002</c:v>
                </c:pt>
                <c:pt idx="965">
                  <c:v>-63.634739720000006</c:v>
                </c:pt>
                <c:pt idx="966">
                  <c:v>-63.940708224400005</c:v>
                </c:pt>
                <c:pt idx="967">
                  <c:v>-64.168891957099987</c:v>
                </c:pt>
                <c:pt idx="968">
                  <c:v>-64.1068047941</c:v>
                </c:pt>
                <c:pt idx="969">
                  <c:v>-64.592901498499984</c:v>
                </c:pt>
                <c:pt idx="970">
                  <c:v>-64.70666967690002</c:v>
                </c:pt>
                <c:pt idx="971">
                  <c:v>-64.939436820899985</c:v>
                </c:pt>
                <c:pt idx="972">
                  <c:v>-65.388729054599992</c:v>
                </c:pt>
                <c:pt idx="973">
                  <c:v>-65.778642410899991</c:v>
                </c:pt>
                <c:pt idx="974">
                  <c:v>-65.686981122199953</c:v>
                </c:pt>
                <c:pt idx="975">
                  <c:v>-66.396086267699985</c:v>
                </c:pt>
                <c:pt idx="976">
                  <c:v>-66.683392418199986</c:v>
                </c:pt>
                <c:pt idx="977">
                  <c:v>-66.714805988500018</c:v>
                </c:pt>
                <c:pt idx="978">
                  <c:v>-67.077153169799999</c:v>
                </c:pt>
                <c:pt idx="979">
                  <c:v>-67.629804271399991</c:v>
                </c:pt>
                <c:pt idx="980">
                  <c:v>-68.071282420000003</c:v>
                </c:pt>
                <c:pt idx="981">
                  <c:v>-68.492383665199995</c:v>
                </c:pt>
                <c:pt idx="982">
                  <c:v>-69.654688012099953</c:v>
                </c:pt>
                <c:pt idx="983">
                  <c:v>-71.018064708300017</c:v>
                </c:pt>
                <c:pt idx="984">
                  <c:v>-73.475666340100005</c:v>
                </c:pt>
                <c:pt idx="985">
                  <c:v>-51.073292073599994</c:v>
                </c:pt>
                <c:pt idx="986">
                  <c:v>-66.255512409100007</c:v>
                </c:pt>
                <c:pt idx="987">
                  <c:v>-68.212046633499966</c:v>
                </c:pt>
                <c:pt idx="988">
                  <c:v>-69.358159421600007</c:v>
                </c:pt>
                <c:pt idx="989">
                  <c:v>-69.525651445700007</c:v>
                </c:pt>
                <c:pt idx="990">
                  <c:v>-69.984294058600014</c:v>
                </c:pt>
                <c:pt idx="991">
                  <c:v>-70.425832226799955</c:v>
                </c:pt>
                <c:pt idx="992">
                  <c:v>-71.343540957100004</c:v>
                </c:pt>
                <c:pt idx="993">
                  <c:v>-70.942443817300003</c:v>
                </c:pt>
                <c:pt idx="994">
                  <c:v>-70.413278556099968</c:v>
                </c:pt>
                <c:pt idx="995">
                  <c:v>-70.550506321</c:v>
                </c:pt>
                <c:pt idx="996">
                  <c:v>-70.120368597599978</c:v>
                </c:pt>
                <c:pt idx="997">
                  <c:v>-70.00924202829998</c:v>
                </c:pt>
                <c:pt idx="998">
                  <c:v>-69.084021543199981</c:v>
                </c:pt>
                <c:pt idx="999">
                  <c:v>-69.17713672379999</c:v>
                </c:pt>
                <c:pt idx="1000">
                  <c:v>-68.584541037999983</c:v>
                </c:pt>
                <c:pt idx="1001">
                  <c:v>-67.8991314254</c:v>
                </c:pt>
                <c:pt idx="1002">
                  <c:v>-68.136124178800003</c:v>
                </c:pt>
                <c:pt idx="1003">
                  <c:v>-67.730741818399977</c:v>
                </c:pt>
                <c:pt idx="1004">
                  <c:v>-66.593428155200002</c:v>
                </c:pt>
                <c:pt idx="1005">
                  <c:v>-67.172699767799983</c:v>
                </c:pt>
                <c:pt idx="1006">
                  <c:v>-66.037143701800019</c:v>
                </c:pt>
                <c:pt idx="1007">
                  <c:v>-66.366037275300002</c:v>
                </c:pt>
                <c:pt idx="1008">
                  <c:v>-65.940143660900034</c:v>
                </c:pt>
                <c:pt idx="1009">
                  <c:v>-65.111927870599985</c:v>
                </c:pt>
                <c:pt idx="1010">
                  <c:v>-65.226719944300015</c:v>
                </c:pt>
                <c:pt idx="1011">
                  <c:v>-65.143249420000018</c:v>
                </c:pt>
                <c:pt idx="1012">
                  <c:v>-64.671546918599986</c:v>
                </c:pt>
                <c:pt idx="1013">
                  <c:v>-64.951607508199999</c:v>
                </c:pt>
                <c:pt idx="1014">
                  <c:v>-64.360436065599984</c:v>
                </c:pt>
                <c:pt idx="1015">
                  <c:v>-64.353320272599987</c:v>
                </c:pt>
                <c:pt idx="1016">
                  <c:v>-64.369475517199987</c:v>
                </c:pt>
                <c:pt idx="1017">
                  <c:v>-64.309172251199968</c:v>
                </c:pt>
                <c:pt idx="1018">
                  <c:v>-64.245684406300015</c:v>
                </c:pt>
                <c:pt idx="1019">
                  <c:v>-64.162328365099967</c:v>
                </c:pt>
                <c:pt idx="1020">
                  <c:v>-64.08660384549998</c:v>
                </c:pt>
                <c:pt idx="1021">
                  <c:v>-64.376342330899973</c:v>
                </c:pt>
                <c:pt idx="1022">
                  <c:v>-64.559032205199983</c:v>
                </c:pt>
                <c:pt idx="1023">
                  <c:v>-64.053257829800003</c:v>
                </c:pt>
                <c:pt idx="1024">
                  <c:v>-64.229508916899988</c:v>
                </c:pt>
                <c:pt idx="1025">
                  <c:v>-64.635419266900001</c:v>
                </c:pt>
                <c:pt idx="1026">
                  <c:v>-64.305472904699954</c:v>
                </c:pt>
                <c:pt idx="1027">
                  <c:v>-64.624499132499977</c:v>
                </c:pt>
                <c:pt idx="1028">
                  <c:v>-64.89248809499999</c:v>
                </c:pt>
                <c:pt idx="1029">
                  <c:v>-65.26433556729998</c:v>
                </c:pt>
                <c:pt idx="1030">
                  <c:v>-65.006742240599991</c:v>
                </c:pt>
                <c:pt idx="1031">
                  <c:v>-65.402599370499985</c:v>
                </c:pt>
                <c:pt idx="1032">
                  <c:v>-65.915820543899983</c:v>
                </c:pt>
                <c:pt idx="1033">
                  <c:v>-65.618309068299979</c:v>
                </c:pt>
                <c:pt idx="1034">
                  <c:v>-65.927223712699998</c:v>
                </c:pt>
                <c:pt idx="1035">
                  <c:v>-66.118273377799966</c:v>
                </c:pt>
                <c:pt idx="1036">
                  <c:v>-66.677882037599971</c:v>
                </c:pt>
                <c:pt idx="1037">
                  <c:v>-66.700258374900002</c:v>
                </c:pt>
                <c:pt idx="1038">
                  <c:v>-66.544454052199981</c:v>
                </c:pt>
                <c:pt idx="1039">
                  <c:v>-66.996568526800004</c:v>
                </c:pt>
                <c:pt idx="1040">
                  <c:v>-66.917768548500007</c:v>
                </c:pt>
                <c:pt idx="1041">
                  <c:v>-67.305065637200002</c:v>
                </c:pt>
                <c:pt idx="1042">
                  <c:v>-67.027963523500006</c:v>
                </c:pt>
                <c:pt idx="1043">
                  <c:v>-67.460313919100017</c:v>
                </c:pt>
                <c:pt idx="1044">
                  <c:v>-67.173482971699954</c:v>
                </c:pt>
                <c:pt idx="1045">
                  <c:v>-67.571487133299954</c:v>
                </c:pt>
                <c:pt idx="1046">
                  <c:v>-67.679821156599957</c:v>
                </c:pt>
                <c:pt idx="1047">
                  <c:v>-67.245307284199981</c:v>
                </c:pt>
                <c:pt idx="1048">
                  <c:v>-67.713312935900007</c:v>
                </c:pt>
                <c:pt idx="1049">
                  <c:v>-67.303539289900016</c:v>
                </c:pt>
                <c:pt idx="1050">
                  <c:v>-67.397785236199965</c:v>
                </c:pt>
                <c:pt idx="1051">
                  <c:v>-67.3841455572</c:v>
                </c:pt>
                <c:pt idx="1052">
                  <c:v>-67.783777611599987</c:v>
                </c:pt>
                <c:pt idx="1053">
                  <c:v>-67.496139830999979</c:v>
                </c:pt>
                <c:pt idx="1054">
                  <c:v>-68.112313893399985</c:v>
                </c:pt>
                <c:pt idx="1055">
                  <c:v>-67.778209955400001</c:v>
                </c:pt>
                <c:pt idx="1056">
                  <c:v>-67.782409627500002</c:v>
                </c:pt>
                <c:pt idx="1057">
                  <c:v>-67.919646150700004</c:v>
                </c:pt>
                <c:pt idx="1058">
                  <c:v>-68.521542495999981</c:v>
                </c:pt>
                <c:pt idx="1059">
                  <c:v>-67.973902709699985</c:v>
                </c:pt>
                <c:pt idx="1060">
                  <c:v>-68.491792845399999</c:v>
                </c:pt>
                <c:pt idx="1061">
                  <c:v>-68.21864871759999</c:v>
                </c:pt>
                <c:pt idx="1062">
                  <c:v>-67.618260286600005</c:v>
                </c:pt>
                <c:pt idx="1063">
                  <c:v>-67.888700701699989</c:v>
                </c:pt>
                <c:pt idx="1064">
                  <c:v>-67.788807637399984</c:v>
                </c:pt>
                <c:pt idx="1065">
                  <c:v>-67.488741170999987</c:v>
                </c:pt>
                <c:pt idx="1066">
                  <c:v>-67.46807771009999</c:v>
                </c:pt>
                <c:pt idx="1067">
                  <c:v>-67.154022972699991</c:v>
                </c:pt>
                <c:pt idx="1068">
                  <c:v>-66.503431026199991</c:v>
                </c:pt>
                <c:pt idx="1069">
                  <c:v>-66.004458436799965</c:v>
                </c:pt>
                <c:pt idx="1070">
                  <c:v>-66.107953672799979</c:v>
                </c:pt>
                <c:pt idx="1071">
                  <c:v>-65.228911320899968</c:v>
                </c:pt>
                <c:pt idx="1072">
                  <c:v>-64.90636957149998</c:v>
                </c:pt>
                <c:pt idx="1073">
                  <c:v>-64.43864061879998</c:v>
                </c:pt>
                <c:pt idx="1074">
                  <c:v>-64.133475125599986</c:v>
                </c:pt>
                <c:pt idx="1075">
                  <c:v>-63.207312935900013</c:v>
                </c:pt>
                <c:pt idx="1076">
                  <c:v>-62.736215441100008</c:v>
                </c:pt>
                <c:pt idx="1077">
                  <c:v>-62.056240142299998</c:v>
                </c:pt>
                <c:pt idx="1078">
                  <c:v>-61.351799321499996</c:v>
                </c:pt>
                <c:pt idx="1079">
                  <c:v>-60.395154178200002</c:v>
                </c:pt>
                <c:pt idx="1080">
                  <c:v>-59.782706657000006</c:v>
                </c:pt>
                <c:pt idx="1081">
                  <c:v>-58.467908455799993</c:v>
                </c:pt>
                <c:pt idx="1082">
                  <c:v>-57.035290968100007</c:v>
                </c:pt>
                <c:pt idx="1083">
                  <c:v>-55.165460863299998</c:v>
                </c:pt>
                <c:pt idx="1084">
                  <c:v>-52.367860120699994</c:v>
                </c:pt>
                <c:pt idx="1085">
                  <c:v>-47.2831015278</c:v>
                </c:pt>
                <c:pt idx="1086">
                  <c:v>-35.054268201799992</c:v>
                </c:pt>
                <c:pt idx="1087">
                  <c:v>-52.066523725400003</c:v>
                </c:pt>
                <c:pt idx="1088">
                  <c:v>-63.386249582299989</c:v>
                </c:pt>
                <c:pt idx="1089">
                  <c:v>-55.126762131100008</c:v>
                </c:pt>
                <c:pt idx="1090">
                  <c:v>-61.686230192800004</c:v>
                </c:pt>
                <c:pt idx="1091">
                  <c:v>-66.133089009499969</c:v>
                </c:pt>
                <c:pt idx="1092">
                  <c:v>-69.823136559199966</c:v>
                </c:pt>
                <c:pt idx="1093">
                  <c:v>-73.04819325779998</c:v>
                </c:pt>
                <c:pt idx="1094">
                  <c:v>-76.83087130639997</c:v>
                </c:pt>
                <c:pt idx="1095">
                  <c:v>-76.202843616899969</c:v>
                </c:pt>
                <c:pt idx="1096">
                  <c:v>-77.099811822999968</c:v>
                </c:pt>
                <c:pt idx="1097">
                  <c:v>-74.804251445600016</c:v>
                </c:pt>
                <c:pt idx="1098">
                  <c:v>-75.33157701719999</c:v>
                </c:pt>
                <c:pt idx="1099">
                  <c:v>-74.263017831699969</c:v>
                </c:pt>
                <c:pt idx="1100">
                  <c:v>-73.432192270200005</c:v>
                </c:pt>
                <c:pt idx="1101">
                  <c:v>-72.746308496300003</c:v>
                </c:pt>
                <c:pt idx="1102">
                  <c:v>-71.118625833399989</c:v>
                </c:pt>
                <c:pt idx="1103">
                  <c:v>-71.395193619400004</c:v>
                </c:pt>
                <c:pt idx="1104">
                  <c:v>-70.711368034900005</c:v>
                </c:pt>
                <c:pt idx="1105">
                  <c:v>-71.043289866199999</c:v>
                </c:pt>
                <c:pt idx="1106">
                  <c:v>-70.411817949600021</c:v>
                </c:pt>
                <c:pt idx="1107">
                  <c:v>-71.830122408099982</c:v>
                </c:pt>
                <c:pt idx="1108">
                  <c:v>-71.289681244500002</c:v>
                </c:pt>
                <c:pt idx="1109">
                  <c:v>-71.033106706699968</c:v>
                </c:pt>
                <c:pt idx="1110">
                  <c:v>-71.062247326599987</c:v>
                </c:pt>
                <c:pt idx="1111">
                  <c:v>-70.808875113899973</c:v>
                </c:pt>
                <c:pt idx="1112">
                  <c:v>-70.740314451000017</c:v>
                </c:pt>
                <c:pt idx="1113">
                  <c:v>-70.832455193699985</c:v>
                </c:pt>
                <c:pt idx="1114">
                  <c:v>-71.218078200799965</c:v>
                </c:pt>
                <c:pt idx="1115">
                  <c:v>-70.800358746599954</c:v>
                </c:pt>
                <c:pt idx="1116">
                  <c:v>-70.744921496800018</c:v>
                </c:pt>
                <c:pt idx="1117">
                  <c:v>-70.715821784200017</c:v>
                </c:pt>
                <c:pt idx="1118">
                  <c:v>-71.193893478999982</c:v>
                </c:pt>
                <c:pt idx="1119">
                  <c:v>-71.421629752200019</c:v>
                </c:pt>
                <c:pt idx="1120">
                  <c:v>-71.48662724090002</c:v>
                </c:pt>
                <c:pt idx="1121">
                  <c:v>-72.137458956799989</c:v>
                </c:pt>
                <c:pt idx="1122">
                  <c:v>-72.058963472900004</c:v>
                </c:pt>
                <c:pt idx="1123">
                  <c:v>-72.816021321899981</c:v>
                </c:pt>
                <c:pt idx="1124">
                  <c:v>-72.952044053799966</c:v>
                </c:pt>
                <c:pt idx="1125">
                  <c:v>-73.323639163899983</c:v>
                </c:pt>
                <c:pt idx="1126">
                  <c:v>-72.893190798700005</c:v>
                </c:pt>
                <c:pt idx="1127">
                  <c:v>-73.588305428799984</c:v>
                </c:pt>
                <c:pt idx="1128">
                  <c:v>-73.377431554499978</c:v>
                </c:pt>
                <c:pt idx="1129">
                  <c:v>-72.994842904500004</c:v>
                </c:pt>
                <c:pt idx="1130">
                  <c:v>-72.963730064000003</c:v>
                </c:pt>
                <c:pt idx="1131">
                  <c:v>-72.192039754599989</c:v>
                </c:pt>
                <c:pt idx="1132">
                  <c:v>-72.519958822399985</c:v>
                </c:pt>
                <c:pt idx="1133">
                  <c:v>-71.936786694800006</c:v>
                </c:pt>
                <c:pt idx="1134">
                  <c:v>-72.186805885399991</c:v>
                </c:pt>
                <c:pt idx="1135">
                  <c:v>-71.325707710399953</c:v>
                </c:pt>
                <c:pt idx="1136">
                  <c:v>-71.004304041400005</c:v>
                </c:pt>
                <c:pt idx="1137">
                  <c:v>-70.341648976599984</c:v>
                </c:pt>
                <c:pt idx="1138">
                  <c:v>-69.992636723000004</c:v>
                </c:pt>
                <c:pt idx="1139">
                  <c:v>-69.411212818899998</c:v>
                </c:pt>
                <c:pt idx="1140">
                  <c:v>-68.837099497200015</c:v>
                </c:pt>
                <c:pt idx="1141">
                  <c:v>-68.363576189300005</c:v>
                </c:pt>
                <c:pt idx="1142">
                  <c:v>-68.593833398200005</c:v>
                </c:pt>
                <c:pt idx="1143">
                  <c:v>-69.011171695900018</c:v>
                </c:pt>
                <c:pt idx="1144">
                  <c:v>-68.051459041900017</c:v>
                </c:pt>
                <c:pt idx="1145">
                  <c:v>-68.517204266400014</c:v>
                </c:pt>
                <c:pt idx="1146">
                  <c:v>-68.536018572799989</c:v>
                </c:pt>
                <c:pt idx="1147">
                  <c:v>-67.910428277099982</c:v>
                </c:pt>
                <c:pt idx="1148">
                  <c:v>-67.686438523299969</c:v>
                </c:pt>
                <c:pt idx="1149">
                  <c:v>-68.242168276599983</c:v>
                </c:pt>
                <c:pt idx="1150">
                  <c:v>-67.773218911200004</c:v>
                </c:pt>
                <c:pt idx="1151">
                  <c:v>-67.105103394799968</c:v>
                </c:pt>
                <c:pt idx="1152">
                  <c:v>-66.780411978800004</c:v>
                </c:pt>
                <c:pt idx="1153">
                  <c:v>-67.336372504599979</c:v>
                </c:pt>
                <c:pt idx="1154">
                  <c:v>-66.943154331399995</c:v>
                </c:pt>
                <c:pt idx="1155">
                  <c:v>-67.015946953799968</c:v>
                </c:pt>
                <c:pt idx="1156">
                  <c:v>-66.669187859499971</c:v>
                </c:pt>
                <c:pt idx="1157">
                  <c:v>-66.888057780699967</c:v>
                </c:pt>
                <c:pt idx="1158">
                  <c:v>-67.090856766200005</c:v>
                </c:pt>
                <c:pt idx="1159">
                  <c:v>-66.6498972415</c:v>
                </c:pt>
                <c:pt idx="1160">
                  <c:v>-66.89753034189998</c:v>
                </c:pt>
                <c:pt idx="1161">
                  <c:v>-66.539736077899988</c:v>
                </c:pt>
                <c:pt idx="1162">
                  <c:v>-66.413532134999969</c:v>
                </c:pt>
                <c:pt idx="1163">
                  <c:v>-66.229123651400016</c:v>
                </c:pt>
                <c:pt idx="1164">
                  <c:v>-66.4805384987</c:v>
                </c:pt>
                <c:pt idx="1165">
                  <c:v>-66.090371994099968</c:v>
                </c:pt>
                <c:pt idx="1166">
                  <c:v>-65.827291125399981</c:v>
                </c:pt>
                <c:pt idx="1167">
                  <c:v>-65.931839932599985</c:v>
                </c:pt>
                <c:pt idx="1168">
                  <c:v>-66.223984728900007</c:v>
                </c:pt>
                <c:pt idx="1169">
                  <c:v>-65.6817286279</c:v>
                </c:pt>
                <c:pt idx="1170">
                  <c:v>-66.196295130599992</c:v>
                </c:pt>
                <c:pt idx="1171">
                  <c:v>-65.875855858099953</c:v>
                </c:pt>
                <c:pt idx="1172">
                  <c:v>-65.852657545100001</c:v>
                </c:pt>
                <c:pt idx="1173">
                  <c:v>-65.761025131300016</c:v>
                </c:pt>
                <c:pt idx="1174">
                  <c:v>-65.889142768200003</c:v>
                </c:pt>
                <c:pt idx="1175">
                  <c:v>-65.8949746304</c:v>
                </c:pt>
                <c:pt idx="1176">
                  <c:v>-65.391967774600005</c:v>
                </c:pt>
                <c:pt idx="1177">
                  <c:v>-65.892961004399979</c:v>
                </c:pt>
                <c:pt idx="1178">
                  <c:v>-65.603150403800001</c:v>
                </c:pt>
                <c:pt idx="1179">
                  <c:v>-65.408408969700005</c:v>
                </c:pt>
                <c:pt idx="1180">
                  <c:v>-66.123971013199977</c:v>
                </c:pt>
                <c:pt idx="1181">
                  <c:v>-66.029791048599989</c:v>
                </c:pt>
                <c:pt idx="1182">
                  <c:v>-66.178105563199992</c:v>
                </c:pt>
                <c:pt idx="1183">
                  <c:v>-66.732450832299989</c:v>
                </c:pt>
                <c:pt idx="1184">
                  <c:v>-66.370024131199969</c:v>
                </c:pt>
                <c:pt idx="1185">
                  <c:v>-66.948670568899999</c:v>
                </c:pt>
                <c:pt idx="1186">
                  <c:v>-66.936277865899982</c:v>
                </c:pt>
                <c:pt idx="1187">
                  <c:v>-67.703437631200003</c:v>
                </c:pt>
                <c:pt idx="1188">
                  <c:v>-68.404372740699984</c:v>
                </c:pt>
                <c:pt idx="1189">
                  <c:v>-68.415581833399969</c:v>
                </c:pt>
                <c:pt idx="1190">
                  <c:v>-68.731403425400018</c:v>
                </c:pt>
                <c:pt idx="1191">
                  <c:v>-69.255730055399965</c:v>
                </c:pt>
                <c:pt idx="1192">
                  <c:v>-69.882531634699987</c:v>
                </c:pt>
                <c:pt idx="1193">
                  <c:v>-70.344934332999983</c:v>
                </c:pt>
                <c:pt idx="1194">
                  <c:v>-70.22918669729998</c:v>
                </c:pt>
                <c:pt idx="1195">
                  <c:v>-70.232871996399965</c:v>
                </c:pt>
                <c:pt idx="1196">
                  <c:v>-71.094952617800004</c:v>
                </c:pt>
                <c:pt idx="1197">
                  <c:v>-71.152706003699976</c:v>
                </c:pt>
                <c:pt idx="1198">
                  <c:v>-71.790765684099995</c:v>
                </c:pt>
                <c:pt idx="1199">
                  <c:v>-71.672064941599984</c:v>
                </c:pt>
                <c:pt idx="1200">
                  <c:v>-70.89112439820002</c:v>
                </c:pt>
                <c:pt idx="1201">
                  <c:v>-70.278707173199976</c:v>
                </c:pt>
                <c:pt idx="1202">
                  <c:v>-70.47119351169998</c:v>
                </c:pt>
                <c:pt idx="1203">
                  <c:v>-70.541413807400005</c:v>
                </c:pt>
                <c:pt idx="1204">
                  <c:v>-70.480025845800014</c:v>
                </c:pt>
                <c:pt idx="1205">
                  <c:v>-69.974057017499987</c:v>
                </c:pt>
                <c:pt idx="1206">
                  <c:v>-69.738120040799998</c:v>
                </c:pt>
                <c:pt idx="1207">
                  <c:v>-69.329775245399986</c:v>
                </c:pt>
                <c:pt idx="1208">
                  <c:v>-69.186909460600006</c:v>
                </c:pt>
                <c:pt idx="1209">
                  <c:v>-69.288143547199979</c:v>
                </c:pt>
                <c:pt idx="1210">
                  <c:v>-68.127210371100006</c:v>
                </c:pt>
                <c:pt idx="1211">
                  <c:v>-68.706874403800001</c:v>
                </c:pt>
                <c:pt idx="1212">
                  <c:v>-68.127696603800004</c:v>
                </c:pt>
                <c:pt idx="1213">
                  <c:v>-68.534575325399999</c:v>
                </c:pt>
                <c:pt idx="1214">
                  <c:v>-67.490814354199998</c:v>
                </c:pt>
                <c:pt idx="1215">
                  <c:v>-67.089806443800001</c:v>
                </c:pt>
                <c:pt idx="1216">
                  <c:v>-67.610957121399991</c:v>
                </c:pt>
                <c:pt idx="1217">
                  <c:v>-67.169998707799991</c:v>
                </c:pt>
                <c:pt idx="1218">
                  <c:v>-66.668345059699988</c:v>
                </c:pt>
                <c:pt idx="1219">
                  <c:v>-66.629401999300001</c:v>
                </c:pt>
                <c:pt idx="1220">
                  <c:v>-66.197633602099998</c:v>
                </c:pt>
                <c:pt idx="1221">
                  <c:v>-66.280280758800004</c:v>
                </c:pt>
                <c:pt idx="1222">
                  <c:v>-66.110485533999992</c:v>
                </c:pt>
                <c:pt idx="1223">
                  <c:v>-65.699252977599969</c:v>
                </c:pt>
                <c:pt idx="1224">
                  <c:v>-65.386971451199969</c:v>
                </c:pt>
                <c:pt idx="1225">
                  <c:v>-65.228970099199984</c:v>
                </c:pt>
                <c:pt idx="1226">
                  <c:v>-65.082610459099982</c:v>
                </c:pt>
                <c:pt idx="1227">
                  <c:v>-64.977946205199999</c:v>
                </c:pt>
                <c:pt idx="1228">
                  <c:v>-64.881296464700014</c:v>
                </c:pt>
                <c:pt idx="1229">
                  <c:v>-64.397508523399992</c:v>
                </c:pt>
                <c:pt idx="1230">
                  <c:v>-64.489519021300012</c:v>
                </c:pt>
                <c:pt idx="1231">
                  <c:v>-64.353803848300004</c:v>
                </c:pt>
                <c:pt idx="1232">
                  <c:v>-64.234746869899979</c:v>
                </c:pt>
                <c:pt idx="1233">
                  <c:v>-63.789173229400006</c:v>
                </c:pt>
                <c:pt idx="1234">
                  <c:v>-64.297553508400014</c:v>
                </c:pt>
                <c:pt idx="1235">
                  <c:v>-63.921874735999999</c:v>
                </c:pt>
                <c:pt idx="1236">
                  <c:v>-63.653164243199996</c:v>
                </c:pt>
                <c:pt idx="1237">
                  <c:v>-64.012251286099982</c:v>
                </c:pt>
                <c:pt idx="1238">
                  <c:v>-63.9789919356</c:v>
                </c:pt>
                <c:pt idx="1239">
                  <c:v>-64.393532303099988</c:v>
                </c:pt>
                <c:pt idx="1240">
                  <c:v>-63.943561734900001</c:v>
                </c:pt>
                <c:pt idx="1241">
                  <c:v>-64.058298971499966</c:v>
                </c:pt>
                <c:pt idx="1242">
                  <c:v>-64.706722958699984</c:v>
                </c:pt>
                <c:pt idx="1243">
                  <c:v>-64.391896443700006</c:v>
                </c:pt>
                <c:pt idx="1244">
                  <c:v>-65.035250566200006</c:v>
                </c:pt>
                <c:pt idx="1245">
                  <c:v>-64.940401614400002</c:v>
                </c:pt>
                <c:pt idx="1246">
                  <c:v>-65.222034450899969</c:v>
                </c:pt>
                <c:pt idx="1247">
                  <c:v>-65.433288446999981</c:v>
                </c:pt>
                <c:pt idx="1248">
                  <c:v>-65.859278168699987</c:v>
                </c:pt>
                <c:pt idx="1249">
                  <c:v>-66.136090822299991</c:v>
                </c:pt>
                <c:pt idx="1250">
                  <c:v>-66.237901133699992</c:v>
                </c:pt>
                <c:pt idx="1251">
                  <c:v>-66.6269658601</c:v>
                </c:pt>
                <c:pt idx="1252">
                  <c:v>-66.957859922200015</c:v>
                </c:pt>
                <c:pt idx="1253">
                  <c:v>-67.207215796699998</c:v>
                </c:pt>
                <c:pt idx="1254">
                  <c:v>-67.441955777700016</c:v>
                </c:pt>
                <c:pt idx="1255">
                  <c:v>-67.177576656899987</c:v>
                </c:pt>
                <c:pt idx="1256">
                  <c:v>-67.502166524100005</c:v>
                </c:pt>
                <c:pt idx="1257">
                  <c:v>-67.495556402600002</c:v>
                </c:pt>
                <c:pt idx="1258">
                  <c:v>-67.774513778300019</c:v>
                </c:pt>
                <c:pt idx="1259">
                  <c:v>-67.178385324399954</c:v>
                </c:pt>
                <c:pt idx="1260">
                  <c:v>-67.5587645616</c:v>
                </c:pt>
                <c:pt idx="1261">
                  <c:v>-67.42077138649995</c:v>
                </c:pt>
                <c:pt idx="1262">
                  <c:v>-67.905974723499966</c:v>
                </c:pt>
                <c:pt idx="1263">
                  <c:v>-67.498609511699982</c:v>
                </c:pt>
                <c:pt idx="1264">
                  <c:v>-66.738059061800016</c:v>
                </c:pt>
                <c:pt idx="1265">
                  <c:v>-67.323336061399985</c:v>
                </c:pt>
                <c:pt idx="1266">
                  <c:v>-67.040478818299988</c:v>
                </c:pt>
                <c:pt idx="1267">
                  <c:v>-66.969985322100001</c:v>
                </c:pt>
                <c:pt idx="1268">
                  <c:v>-66.608286079799967</c:v>
                </c:pt>
                <c:pt idx="1269">
                  <c:v>-66.295397725499967</c:v>
                </c:pt>
                <c:pt idx="1270">
                  <c:v>-66.329406001199985</c:v>
                </c:pt>
                <c:pt idx="1271">
                  <c:v>-66.051603999099996</c:v>
                </c:pt>
                <c:pt idx="1272">
                  <c:v>-65.863580677100003</c:v>
                </c:pt>
                <c:pt idx="1273">
                  <c:v>-65.696919695299997</c:v>
                </c:pt>
                <c:pt idx="1274">
                  <c:v>-65.53193839699999</c:v>
                </c:pt>
                <c:pt idx="1275">
                  <c:v>-65.017173747800015</c:v>
                </c:pt>
                <c:pt idx="1276">
                  <c:v>-64.820787539799952</c:v>
                </c:pt>
                <c:pt idx="1277">
                  <c:v>-64.495594686000018</c:v>
                </c:pt>
                <c:pt idx="1278">
                  <c:v>-64.449108395500005</c:v>
                </c:pt>
                <c:pt idx="1279">
                  <c:v>-64.338856719299969</c:v>
                </c:pt>
                <c:pt idx="1280">
                  <c:v>-63.981596051599986</c:v>
                </c:pt>
                <c:pt idx="1281">
                  <c:v>-63.9483464387</c:v>
                </c:pt>
                <c:pt idx="1282">
                  <c:v>-63.429132104600008</c:v>
                </c:pt>
                <c:pt idx="1283">
                  <c:v>-63.318604881599988</c:v>
                </c:pt>
                <c:pt idx="1284">
                  <c:v>-63.354904009699986</c:v>
                </c:pt>
                <c:pt idx="1285">
                  <c:v>-62.866199313800003</c:v>
                </c:pt>
                <c:pt idx="1286">
                  <c:v>-62.915014801699996</c:v>
                </c:pt>
                <c:pt idx="1287">
                  <c:v>-62.566188247900008</c:v>
                </c:pt>
                <c:pt idx="1288">
                  <c:v>-62.429529206900007</c:v>
                </c:pt>
                <c:pt idx="1289">
                  <c:v>-62.797202872900009</c:v>
                </c:pt>
                <c:pt idx="1290">
                  <c:v>-62.573523618500005</c:v>
                </c:pt>
                <c:pt idx="1291">
                  <c:v>-62.308483875899995</c:v>
                </c:pt>
                <c:pt idx="1292">
                  <c:v>-62.503930910800008</c:v>
                </c:pt>
                <c:pt idx="1293">
                  <c:v>-62.237144307800001</c:v>
                </c:pt>
                <c:pt idx="1294">
                  <c:v>-62.038694017799997</c:v>
                </c:pt>
                <c:pt idx="1295">
                  <c:v>-61.947571513999996</c:v>
                </c:pt>
                <c:pt idx="1296">
                  <c:v>-62.203977295900003</c:v>
                </c:pt>
                <c:pt idx="1297">
                  <c:v>-62.137879742500004</c:v>
                </c:pt>
                <c:pt idx="1298">
                  <c:v>-62.231410475799997</c:v>
                </c:pt>
                <c:pt idx="1299">
                  <c:v>-62.191228711500003</c:v>
                </c:pt>
                <c:pt idx="1300">
                  <c:v>-62.310669234599999</c:v>
                </c:pt>
                <c:pt idx="1301">
                  <c:v>-62.408480987099999</c:v>
                </c:pt>
                <c:pt idx="1302">
                  <c:v>-61.910074086899996</c:v>
                </c:pt>
                <c:pt idx="1303">
                  <c:v>-62.085200165899998</c:v>
                </c:pt>
                <c:pt idx="1304">
                  <c:v>-62.35665075939999</c:v>
                </c:pt>
                <c:pt idx="1305">
                  <c:v>-62.314192259699993</c:v>
                </c:pt>
                <c:pt idx="1306">
                  <c:v>-61.963786327500003</c:v>
                </c:pt>
                <c:pt idx="1307">
                  <c:v>-61.725271492700003</c:v>
                </c:pt>
                <c:pt idx="1308">
                  <c:v>-61.929055324200007</c:v>
                </c:pt>
                <c:pt idx="1309">
                  <c:v>-61.730419668400003</c:v>
                </c:pt>
                <c:pt idx="1310">
                  <c:v>-61.534975523100002</c:v>
                </c:pt>
                <c:pt idx="1311">
                  <c:v>-61.516549043599994</c:v>
                </c:pt>
                <c:pt idx="1312">
                  <c:v>-61.387969217799991</c:v>
                </c:pt>
                <c:pt idx="1313">
                  <c:v>-61.127978815400006</c:v>
                </c:pt>
                <c:pt idx="1314">
                  <c:v>-60.811124791999994</c:v>
                </c:pt>
                <c:pt idx="1315">
                  <c:v>-60.904747820799997</c:v>
                </c:pt>
                <c:pt idx="1316">
                  <c:v>-60.668582817000008</c:v>
                </c:pt>
                <c:pt idx="1317">
                  <c:v>-60.389682801599989</c:v>
                </c:pt>
                <c:pt idx="1318">
                  <c:v>-60.187137065699993</c:v>
                </c:pt>
                <c:pt idx="1319">
                  <c:v>-59.876924270499998</c:v>
                </c:pt>
                <c:pt idx="1320">
                  <c:v>-59.635500882000009</c:v>
                </c:pt>
                <c:pt idx="1321">
                  <c:v>-60.223754498200002</c:v>
                </c:pt>
                <c:pt idx="1322">
                  <c:v>-56.340743732900002</c:v>
                </c:pt>
                <c:pt idx="1323">
                  <c:v>-57.235821044600002</c:v>
                </c:pt>
                <c:pt idx="1324">
                  <c:v>-57.268200654200001</c:v>
                </c:pt>
                <c:pt idx="1325">
                  <c:v>-56.813060149099996</c:v>
                </c:pt>
                <c:pt idx="1326">
                  <c:v>-56.729738571900008</c:v>
                </c:pt>
                <c:pt idx="1327">
                  <c:v>-56.986407280499996</c:v>
                </c:pt>
                <c:pt idx="1328">
                  <c:v>-54.745324640200003</c:v>
                </c:pt>
                <c:pt idx="1329">
                  <c:v>-54.498848216900008</c:v>
                </c:pt>
                <c:pt idx="1330">
                  <c:v>-54.131375657100001</c:v>
                </c:pt>
                <c:pt idx="1331">
                  <c:v>-53.616547045699996</c:v>
                </c:pt>
                <c:pt idx="1332">
                  <c:v>-53.0871307014</c:v>
                </c:pt>
                <c:pt idx="1333">
                  <c:v>-52.422075606300005</c:v>
                </c:pt>
                <c:pt idx="1334">
                  <c:v>-51.859286772699988</c:v>
                </c:pt>
                <c:pt idx="1335">
                  <c:v>-51.312555395300002</c:v>
                </c:pt>
                <c:pt idx="1336">
                  <c:v>-50.566712451100003</c:v>
                </c:pt>
                <c:pt idx="1337">
                  <c:v>-49.888403049499999</c:v>
                </c:pt>
                <c:pt idx="1338">
                  <c:v>-49.172997819600006</c:v>
                </c:pt>
                <c:pt idx="1339">
                  <c:v>-48.350813059799989</c:v>
                </c:pt>
                <c:pt idx="1340">
                  <c:v>-47.487589536099996</c:v>
                </c:pt>
                <c:pt idx="1341">
                  <c:v>-46.587107851399992</c:v>
                </c:pt>
                <c:pt idx="1342">
                  <c:v>-45.552471072899998</c:v>
                </c:pt>
                <c:pt idx="1343">
                  <c:v>-44.366398887100004</c:v>
                </c:pt>
                <c:pt idx="1344">
                  <c:v>-42.948341468699994</c:v>
                </c:pt>
                <c:pt idx="1345">
                  <c:v>-41.284220331500002</c:v>
                </c:pt>
                <c:pt idx="1346">
                  <c:v>-39.109848411299993</c:v>
                </c:pt>
                <c:pt idx="1347">
                  <c:v>-36.1114509975</c:v>
                </c:pt>
                <c:pt idx="1348">
                  <c:v>-31.310556457400004</c:v>
                </c:pt>
                <c:pt idx="1349">
                  <c:v>-21.789472907699995</c:v>
                </c:pt>
                <c:pt idx="1350">
                  <c:v>-28.504390045000001</c:v>
                </c:pt>
                <c:pt idx="1351">
                  <c:v>-35.6099569016</c:v>
                </c:pt>
                <c:pt idx="1352">
                  <c:v>-39.428606657599993</c:v>
                </c:pt>
                <c:pt idx="1353">
                  <c:v>-42.288331711300003</c:v>
                </c:pt>
                <c:pt idx="1354">
                  <c:v>-44.510186860899999</c:v>
                </c:pt>
                <c:pt idx="1355">
                  <c:v>-46.437886347799996</c:v>
                </c:pt>
                <c:pt idx="1356">
                  <c:v>-48.008371999500007</c:v>
                </c:pt>
                <c:pt idx="1357">
                  <c:v>-49.481017221299993</c:v>
                </c:pt>
                <c:pt idx="1358">
                  <c:v>-50.808654419699991</c:v>
                </c:pt>
                <c:pt idx="1359">
                  <c:v>-51.969699800100003</c:v>
                </c:pt>
                <c:pt idx="1360">
                  <c:v>-52.940244735799993</c:v>
                </c:pt>
                <c:pt idx="1361">
                  <c:v>-54.025764418600005</c:v>
                </c:pt>
                <c:pt idx="1362">
                  <c:v>-54.88488049219999</c:v>
                </c:pt>
                <c:pt idx="1363">
                  <c:v>-55.724505156700005</c:v>
                </c:pt>
                <c:pt idx="1364">
                  <c:v>-56.329355843900011</c:v>
                </c:pt>
                <c:pt idx="1365">
                  <c:v>-57.200939387900007</c:v>
                </c:pt>
                <c:pt idx="1366">
                  <c:v>-57.738689462799996</c:v>
                </c:pt>
                <c:pt idx="1367">
                  <c:v>-58.39360009</c:v>
                </c:pt>
                <c:pt idx="1368">
                  <c:v>-58.920117870500007</c:v>
                </c:pt>
                <c:pt idx="1369">
                  <c:v>-59.385649856999997</c:v>
                </c:pt>
                <c:pt idx="1370">
                  <c:v>-59.852376490299996</c:v>
                </c:pt>
                <c:pt idx="1371">
                  <c:v>-60.185544004100002</c:v>
                </c:pt>
                <c:pt idx="1372">
                  <c:v>-60.591332350200013</c:v>
                </c:pt>
                <c:pt idx="1373">
                  <c:v>-60.564484271699989</c:v>
                </c:pt>
                <c:pt idx="1374">
                  <c:v>-60.785422266600001</c:v>
                </c:pt>
                <c:pt idx="1375">
                  <c:v>-60.919616342300003</c:v>
                </c:pt>
                <c:pt idx="1376">
                  <c:v>-60.173486616199995</c:v>
                </c:pt>
                <c:pt idx="1377">
                  <c:v>-56.215057084100003</c:v>
                </c:pt>
                <c:pt idx="1378">
                  <c:v>-66.64493863749999</c:v>
                </c:pt>
                <c:pt idx="1379">
                  <c:v>-64.75674678659999</c:v>
                </c:pt>
                <c:pt idx="1380">
                  <c:v>-64.031170421100015</c:v>
                </c:pt>
                <c:pt idx="1381">
                  <c:v>-63.383211326400001</c:v>
                </c:pt>
                <c:pt idx="1382">
                  <c:v>-61.5559108052</c:v>
                </c:pt>
                <c:pt idx="1383">
                  <c:v>-65.74969574390002</c:v>
                </c:pt>
                <c:pt idx="1384">
                  <c:v>-64.966480173399987</c:v>
                </c:pt>
                <c:pt idx="1385">
                  <c:v>-64.607400950599967</c:v>
                </c:pt>
                <c:pt idx="1386">
                  <c:v>-64.150002764499988</c:v>
                </c:pt>
                <c:pt idx="1387">
                  <c:v>-63.923183413099999</c:v>
                </c:pt>
                <c:pt idx="1388">
                  <c:v>-63.512375259000002</c:v>
                </c:pt>
                <c:pt idx="1389">
                  <c:v>-62.890151848300007</c:v>
                </c:pt>
                <c:pt idx="1390">
                  <c:v>-62.172818652300002</c:v>
                </c:pt>
                <c:pt idx="1391">
                  <c:v>-61.480962797000004</c:v>
                </c:pt>
                <c:pt idx="1392">
                  <c:v>-60.429078939500009</c:v>
                </c:pt>
                <c:pt idx="1393">
                  <c:v>-58.834439959699992</c:v>
                </c:pt>
                <c:pt idx="1394">
                  <c:v>-57.004271908199996</c:v>
                </c:pt>
                <c:pt idx="1395">
                  <c:v>-54.139605213700001</c:v>
                </c:pt>
                <c:pt idx="1396">
                  <c:v>-49.034789487599987</c:v>
                </c:pt>
                <c:pt idx="1397">
                  <c:v>-33.780353003600005</c:v>
                </c:pt>
                <c:pt idx="1398">
                  <c:v>-47.489536015100001</c:v>
                </c:pt>
                <c:pt idx="1399">
                  <c:v>-54.467056343700001</c:v>
                </c:pt>
                <c:pt idx="1400">
                  <c:v>-58.274689738900001</c:v>
                </c:pt>
                <c:pt idx="1401">
                  <c:v>-61.035659384000006</c:v>
                </c:pt>
                <c:pt idx="1402">
                  <c:v>-62.870793586199994</c:v>
                </c:pt>
                <c:pt idx="1403">
                  <c:v>-65.1074497906</c:v>
                </c:pt>
                <c:pt idx="1404">
                  <c:v>-66.044342010499989</c:v>
                </c:pt>
                <c:pt idx="1405">
                  <c:v>-67.604649922299998</c:v>
                </c:pt>
                <c:pt idx="1406">
                  <c:v>-68.394490541600007</c:v>
                </c:pt>
                <c:pt idx="1407">
                  <c:v>-68.560705120999984</c:v>
                </c:pt>
                <c:pt idx="1408">
                  <c:v>-70.17080887769994</c:v>
                </c:pt>
                <c:pt idx="1409">
                  <c:v>-70.465147123699992</c:v>
                </c:pt>
                <c:pt idx="1410">
                  <c:v>-71.080906115199966</c:v>
                </c:pt>
                <c:pt idx="1411">
                  <c:v>-70.871735287599989</c:v>
                </c:pt>
                <c:pt idx="1412">
                  <c:v>-71.698849386799992</c:v>
                </c:pt>
                <c:pt idx="1413">
                  <c:v>-71.457057164399998</c:v>
                </c:pt>
                <c:pt idx="1414">
                  <c:v>-72.333351443799984</c:v>
                </c:pt>
                <c:pt idx="1415">
                  <c:v>-72.059966094700002</c:v>
                </c:pt>
                <c:pt idx="1416">
                  <c:v>-72.542046667500003</c:v>
                </c:pt>
                <c:pt idx="1417">
                  <c:v>-72.538569596499968</c:v>
                </c:pt>
                <c:pt idx="1418">
                  <c:v>-72.262113112499989</c:v>
                </c:pt>
                <c:pt idx="1419">
                  <c:v>-72.841739222800001</c:v>
                </c:pt>
                <c:pt idx="1420">
                  <c:v>-73.047968764700016</c:v>
                </c:pt>
                <c:pt idx="1421">
                  <c:v>-72.549313494299994</c:v>
                </c:pt>
                <c:pt idx="1422">
                  <c:v>-73.134621199700007</c:v>
                </c:pt>
                <c:pt idx="1423">
                  <c:v>-73.970400915399992</c:v>
                </c:pt>
                <c:pt idx="1424">
                  <c:v>-73.256449261599982</c:v>
                </c:pt>
                <c:pt idx="1425">
                  <c:v>-72.983170052499986</c:v>
                </c:pt>
                <c:pt idx="1426">
                  <c:v>-74.156866508999968</c:v>
                </c:pt>
                <c:pt idx="1427">
                  <c:v>-74.381708018699953</c:v>
                </c:pt>
                <c:pt idx="1428">
                  <c:v>-73.053665455100017</c:v>
                </c:pt>
                <c:pt idx="1429">
                  <c:v>-73.33392108069998</c:v>
                </c:pt>
                <c:pt idx="1430">
                  <c:v>-73.270660296499969</c:v>
                </c:pt>
                <c:pt idx="1431">
                  <c:v>-73.277738027099986</c:v>
                </c:pt>
                <c:pt idx="1432">
                  <c:v>-73.709456853399985</c:v>
                </c:pt>
                <c:pt idx="1433">
                  <c:v>-74.31925461820002</c:v>
                </c:pt>
                <c:pt idx="1434">
                  <c:v>-73.889759518499986</c:v>
                </c:pt>
                <c:pt idx="1435">
                  <c:v>-73.767478448199981</c:v>
                </c:pt>
                <c:pt idx="1436">
                  <c:v>-74.39660238579998</c:v>
                </c:pt>
                <c:pt idx="1437">
                  <c:v>-73.699810675999998</c:v>
                </c:pt>
                <c:pt idx="1438">
                  <c:v>-73.263879310599989</c:v>
                </c:pt>
                <c:pt idx="1439">
                  <c:v>-73.325175530399974</c:v>
                </c:pt>
                <c:pt idx="1440">
                  <c:v>-74.193564657500005</c:v>
                </c:pt>
                <c:pt idx="1441">
                  <c:v>-73.102864053699989</c:v>
                </c:pt>
                <c:pt idx="1442">
                  <c:v>-73.682625505000004</c:v>
                </c:pt>
                <c:pt idx="1443">
                  <c:v>-74.150659103300001</c:v>
                </c:pt>
                <c:pt idx="1444">
                  <c:v>-73.182655577799991</c:v>
                </c:pt>
                <c:pt idx="1445">
                  <c:v>-73.395198048899985</c:v>
                </c:pt>
                <c:pt idx="1446">
                  <c:v>-73.272258660000006</c:v>
                </c:pt>
                <c:pt idx="1447">
                  <c:v>-72.9311868968</c:v>
                </c:pt>
                <c:pt idx="1448">
                  <c:v>-72.913148024600005</c:v>
                </c:pt>
                <c:pt idx="1449">
                  <c:v>-74.656351368299966</c:v>
                </c:pt>
                <c:pt idx="1450">
                  <c:v>-72.51154460230002</c:v>
                </c:pt>
                <c:pt idx="1451">
                  <c:v>-73.14680036659999</c:v>
                </c:pt>
                <c:pt idx="1452">
                  <c:v>-72.863323586000007</c:v>
                </c:pt>
                <c:pt idx="1453">
                  <c:v>-73.17497069449999</c:v>
                </c:pt>
                <c:pt idx="1454">
                  <c:v>-72.856105261799982</c:v>
                </c:pt>
                <c:pt idx="1455">
                  <c:v>-72.087669681700035</c:v>
                </c:pt>
                <c:pt idx="1456">
                  <c:v>-72.171009578799968</c:v>
                </c:pt>
                <c:pt idx="1457">
                  <c:v>-72.983391365499983</c:v>
                </c:pt>
                <c:pt idx="1458">
                  <c:v>-72.136937694499991</c:v>
                </c:pt>
                <c:pt idx="1459">
                  <c:v>-72.1541187511</c:v>
                </c:pt>
                <c:pt idx="1460">
                  <c:v>-71.389550661800016</c:v>
                </c:pt>
                <c:pt idx="1461">
                  <c:v>-71.778282160699987</c:v>
                </c:pt>
                <c:pt idx="1462">
                  <c:v>-71.614094046299982</c:v>
                </c:pt>
                <c:pt idx="1463">
                  <c:v>-70.724856735999992</c:v>
                </c:pt>
                <c:pt idx="1464">
                  <c:v>-70.665183792399986</c:v>
                </c:pt>
                <c:pt idx="1465">
                  <c:v>-70.014543384600017</c:v>
                </c:pt>
                <c:pt idx="1466">
                  <c:v>-70.8117955556</c:v>
                </c:pt>
                <c:pt idx="1467">
                  <c:v>-70.123533507999966</c:v>
                </c:pt>
                <c:pt idx="1468">
                  <c:v>-69.62839707269994</c:v>
                </c:pt>
                <c:pt idx="1469">
                  <c:v>-70.438972084900001</c:v>
                </c:pt>
                <c:pt idx="1470">
                  <c:v>-69.811867188400001</c:v>
                </c:pt>
                <c:pt idx="1471">
                  <c:v>-69.471335327999967</c:v>
                </c:pt>
                <c:pt idx="1472">
                  <c:v>-69.256101743299979</c:v>
                </c:pt>
                <c:pt idx="1473">
                  <c:v>-68.996147008299999</c:v>
                </c:pt>
                <c:pt idx="1474">
                  <c:v>-68.817212816799966</c:v>
                </c:pt>
                <c:pt idx="1475">
                  <c:v>-68.412594462499982</c:v>
                </c:pt>
                <c:pt idx="1476">
                  <c:v>-68.45191711679999</c:v>
                </c:pt>
                <c:pt idx="1477">
                  <c:v>-68.635332451399975</c:v>
                </c:pt>
                <c:pt idx="1478">
                  <c:v>-68.206367982499984</c:v>
                </c:pt>
                <c:pt idx="1479">
                  <c:v>-67.796712151999984</c:v>
                </c:pt>
                <c:pt idx="1480">
                  <c:v>-67.56766249890002</c:v>
                </c:pt>
                <c:pt idx="1481">
                  <c:v>-67.735230491500005</c:v>
                </c:pt>
                <c:pt idx="1482">
                  <c:v>-67.727209101000014</c:v>
                </c:pt>
                <c:pt idx="1483">
                  <c:v>-67.798906796799969</c:v>
                </c:pt>
                <c:pt idx="1484">
                  <c:v>-67.094873741699999</c:v>
                </c:pt>
                <c:pt idx="1485">
                  <c:v>-66.900293538699998</c:v>
                </c:pt>
                <c:pt idx="1486">
                  <c:v>-66.602467728799965</c:v>
                </c:pt>
                <c:pt idx="1487">
                  <c:v>-67.0090221751</c:v>
                </c:pt>
                <c:pt idx="1488">
                  <c:v>-66.510763064800017</c:v>
                </c:pt>
                <c:pt idx="1489">
                  <c:v>-66.484483289400018</c:v>
                </c:pt>
                <c:pt idx="1490">
                  <c:v>-66.355926395599965</c:v>
                </c:pt>
                <c:pt idx="1491">
                  <c:v>-66.220938441100003</c:v>
                </c:pt>
                <c:pt idx="1492">
                  <c:v>-66.201316400099998</c:v>
                </c:pt>
                <c:pt idx="1493">
                  <c:v>-66.244551208600015</c:v>
                </c:pt>
                <c:pt idx="1494">
                  <c:v>-65.92740233699999</c:v>
                </c:pt>
                <c:pt idx="1495">
                  <c:v>-65.691460497400001</c:v>
                </c:pt>
                <c:pt idx="1496">
                  <c:v>-65.624640296300001</c:v>
                </c:pt>
                <c:pt idx="1497">
                  <c:v>-65.621504147699966</c:v>
                </c:pt>
                <c:pt idx="1498">
                  <c:v>-65.644149406799983</c:v>
                </c:pt>
                <c:pt idx="1499">
                  <c:v>-65.514471490999981</c:v>
                </c:pt>
                <c:pt idx="1500">
                  <c:v>-65.190792094499955</c:v>
                </c:pt>
                <c:pt idx="1501">
                  <c:v>-64.947118460200031</c:v>
                </c:pt>
                <c:pt idx="1502">
                  <c:v>-64.559826958499968</c:v>
                </c:pt>
                <c:pt idx="1503">
                  <c:v>-64.988668352699989</c:v>
                </c:pt>
                <c:pt idx="1504">
                  <c:v>-64.956209684499996</c:v>
                </c:pt>
                <c:pt idx="1505">
                  <c:v>-64.687476530299989</c:v>
                </c:pt>
                <c:pt idx="1506">
                  <c:v>-64.939423307200016</c:v>
                </c:pt>
                <c:pt idx="1507">
                  <c:v>-65.077092112899976</c:v>
                </c:pt>
                <c:pt idx="1508">
                  <c:v>-64.742788913999988</c:v>
                </c:pt>
                <c:pt idx="1509">
                  <c:v>-64.457807406499967</c:v>
                </c:pt>
                <c:pt idx="1510">
                  <c:v>-64.545972130499976</c:v>
                </c:pt>
                <c:pt idx="1511">
                  <c:v>-64.740223944000007</c:v>
                </c:pt>
                <c:pt idx="1512">
                  <c:v>-64.497575087499982</c:v>
                </c:pt>
                <c:pt idx="1513">
                  <c:v>-64.343057258800002</c:v>
                </c:pt>
                <c:pt idx="1514">
                  <c:v>-64.621098349299984</c:v>
                </c:pt>
                <c:pt idx="1515">
                  <c:v>-64.560795787399982</c:v>
                </c:pt>
                <c:pt idx="1516">
                  <c:v>-64.634312453399986</c:v>
                </c:pt>
                <c:pt idx="1517">
                  <c:v>-64.468337774499986</c:v>
                </c:pt>
                <c:pt idx="1518">
                  <c:v>-64.314805240200016</c:v>
                </c:pt>
                <c:pt idx="1519">
                  <c:v>-64.262625304300016</c:v>
                </c:pt>
                <c:pt idx="1520">
                  <c:v>-64.107773593099992</c:v>
                </c:pt>
                <c:pt idx="1521">
                  <c:v>-64.229294382999981</c:v>
                </c:pt>
                <c:pt idx="1522">
                  <c:v>-63.923958560200006</c:v>
                </c:pt>
                <c:pt idx="1523">
                  <c:v>-63.844148183399994</c:v>
                </c:pt>
                <c:pt idx="1524">
                  <c:v>-63.849346051399991</c:v>
                </c:pt>
                <c:pt idx="1525">
                  <c:v>-63.618470016800003</c:v>
                </c:pt>
                <c:pt idx="1526">
                  <c:v>-63.794152381300009</c:v>
                </c:pt>
                <c:pt idx="1527">
                  <c:v>-63.451243854799991</c:v>
                </c:pt>
                <c:pt idx="1528">
                  <c:v>-63.35624754749999</c:v>
                </c:pt>
                <c:pt idx="1529">
                  <c:v>-63.235198203500012</c:v>
                </c:pt>
                <c:pt idx="1530">
                  <c:v>-63.163817354900004</c:v>
                </c:pt>
                <c:pt idx="1531">
                  <c:v>-63.067328840100011</c:v>
                </c:pt>
                <c:pt idx="1532">
                  <c:v>-63.016697283499994</c:v>
                </c:pt>
                <c:pt idx="1533">
                  <c:v>-62.490145566700001</c:v>
                </c:pt>
                <c:pt idx="1534">
                  <c:v>-62.553089971099993</c:v>
                </c:pt>
                <c:pt idx="1535">
                  <c:v>-62.476384643999999</c:v>
                </c:pt>
                <c:pt idx="1536">
                  <c:v>-62.242763643800004</c:v>
                </c:pt>
                <c:pt idx="1537">
                  <c:v>-62.282875908200012</c:v>
                </c:pt>
                <c:pt idx="1538">
                  <c:v>-61.724025900800008</c:v>
                </c:pt>
                <c:pt idx="1539">
                  <c:v>-61.9219457373</c:v>
                </c:pt>
                <c:pt idx="1540">
                  <c:v>-61.4611178794</c:v>
                </c:pt>
                <c:pt idx="1541">
                  <c:v>-61.611631737099998</c:v>
                </c:pt>
                <c:pt idx="1542">
                  <c:v>-61.280095912700006</c:v>
                </c:pt>
                <c:pt idx="1543">
                  <c:v>-61.242223808100007</c:v>
                </c:pt>
                <c:pt idx="1544">
                  <c:v>-61.171931996200001</c:v>
                </c:pt>
                <c:pt idx="1545">
                  <c:v>-61.027811796600005</c:v>
                </c:pt>
                <c:pt idx="1546">
                  <c:v>-60.737385994100009</c:v>
                </c:pt>
                <c:pt idx="1547">
                  <c:v>-60.666731937200012</c:v>
                </c:pt>
                <c:pt idx="1548">
                  <c:v>-60.326272928900011</c:v>
                </c:pt>
                <c:pt idx="1549">
                  <c:v>-60.412394271299995</c:v>
                </c:pt>
                <c:pt idx="1550">
                  <c:v>-59.980421665399987</c:v>
                </c:pt>
                <c:pt idx="1551">
                  <c:v>-60.105496435799999</c:v>
                </c:pt>
                <c:pt idx="1552">
                  <c:v>-59.929308445800004</c:v>
                </c:pt>
                <c:pt idx="1553">
                  <c:v>-59.726592683800007</c:v>
                </c:pt>
                <c:pt idx="1554">
                  <c:v>-59.636218391000007</c:v>
                </c:pt>
                <c:pt idx="1555">
                  <c:v>-59.718365540300006</c:v>
                </c:pt>
                <c:pt idx="1556">
                  <c:v>-59.525559235900012</c:v>
                </c:pt>
                <c:pt idx="1557">
                  <c:v>-59.295449626600011</c:v>
                </c:pt>
                <c:pt idx="1558">
                  <c:v>-59.009494556099995</c:v>
                </c:pt>
                <c:pt idx="1559">
                  <c:v>-59.0309941907</c:v>
                </c:pt>
                <c:pt idx="1560">
                  <c:v>-58.885940829399999</c:v>
                </c:pt>
                <c:pt idx="1561">
                  <c:v>-58.666566516800003</c:v>
                </c:pt>
                <c:pt idx="1562">
                  <c:v>-58.706720952300003</c:v>
                </c:pt>
                <c:pt idx="1563">
                  <c:v>-58.611242211599993</c:v>
                </c:pt>
                <c:pt idx="1564">
                  <c:v>-58.286365917900007</c:v>
                </c:pt>
                <c:pt idx="1565">
                  <c:v>-58.200190388500012</c:v>
                </c:pt>
                <c:pt idx="1566">
                  <c:v>-58.116308814100009</c:v>
                </c:pt>
                <c:pt idx="1567">
                  <c:v>-57.968367363000006</c:v>
                </c:pt>
                <c:pt idx="1568">
                  <c:v>-57.892485154799999</c:v>
                </c:pt>
                <c:pt idx="1569">
                  <c:v>-57.664659542200006</c:v>
                </c:pt>
                <c:pt idx="1570">
                  <c:v>-57.548896654199993</c:v>
                </c:pt>
                <c:pt idx="1571">
                  <c:v>-57.448417844300003</c:v>
                </c:pt>
                <c:pt idx="1572">
                  <c:v>-57.220053438300006</c:v>
                </c:pt>
                <c:pt idx="1573">
                  <c:v>-57.107316840500012</c:v>
                </c:pt>
                <c:pt idx="1574">
                  <c:v>-56.846936894200006</c:v>
                </c:pt>
                <c:pt idx="1575">
                  <c:v>-56.780878776500003</c:v>
                </c:pt>
                <c:pt idx="1576">
                  <c:v>-56.72821358840001</c:v>
                </c:pt>
                <c:pt idx="1577">
                  <c:v>-56.237340865699998</c:v>
                </c:pt>
                <c:pt idx="1578">
                  <c:v>-56.171899267099995</c:v>
                </c:pt>
                <c:pt idx="1579">
                  <c:v>-56.001769723799995</c:v>
                </c:pt>
                <c:pt idx="1580">
                  <c:v>-55.643798954400005</c:v>
                </c:pt>
                <c:pt idx="1581">
                  <c:v>-55.467963174299996</c:v>
                </c:pt>
                <c:pt idx="1582">
                  <c:v>-55.319105516100002</c:v>
                </c:pt>
                <c:pt idx="1583">
                  <c:v>-55.001234305499999</c:v>
                </c:pt>
                <c:pt idx="1584">
                  <c:v>-54.810901865999995</c:v>
                </c:pt>
                <c:pt idx="1585">
                  <c:v>-54.599633405699997</c:v>
                </c:pt>
                <c:pt idx="1586">
                  <c:v>-54.226744845300004</c:v>
                </c:pt>
                <c:pt idx="1587">
                  <c:v>-54.026305228600009</c:v>
                </c:pt>
                <c:pt idx="1588">
                  <c:v>-53.6037215968</c:v>
                </c:pt>
                <c:pt idx="1589">
                  <c:v>-53.346785318800002</c:v>
                </c:pt>
                <c:pt idx="1590">
                  <c:v>-53.127744403399994</c:v>
                </c:pt>
                <c:pt idx="1591">
                  <c:v>-52.677586773899996</c:v>
                </c:pt>
                <c:pt idx="1592">
                  <c:v>-52.323054101799997</c:v>
                </c:pt>
                <c:pt idx="1593">
                  <c:v>-51.946696838699999</c:v>
                </c:pt>
                <c:pt idx="1594">
                  <c:v>-51.536022523500002</c:v>
                </c:pt>
                <c:pt idx="1595">
                  <c:v>-51.104488525399994</c:v>
                </c:pt>
                <c:pt idx="1596">
                  <c:v>-50.815035803100002</c:v>
                </c:pt>
                <c:pt idx="1597">
                  <c:v>-50.546466399799996</c:v>
                </c:pt>
                <c:pt idx="1598">
                  <c:v>-48.570631019799997</c:v>
                </c:pt>
                <c:pt idx="1599">
                  <c:v>-48.752612380100011</c:v>
                </c:pt>
                <c:pt idx="1600">
                  <c:v>-48.36646925929999</c:v>
                </c:pt>
              </c:numCache>
            </c:numRef>
          </c:yVal>
        </c:ser>
        <c:ser>
          <c:idx val="1"/>
          <c:order val="1"/>
          <c:tx>
            <c:v>Predicted Mode Frequencies</c:v>
          </c:tx>
          <c:spPr>
            <a:ln>
              <a:noFill/>
            </a:ln>
          </c:spPr>
          <c:marker>
            <c:symbol val="star"/>
            <c:size val="7"/>
          </c:marker>
          <c:xVal>
            <c:numRef>
              <c:f>TRACE011!$E$1589:$E$1600</c:f>
              <c:numCache>
                <c:formatCode>0.00E+00</c:formatCode>
                <c:ptCount val="12"/>
                <c:pt idx="0">
                  <c:v>1258800000</c:v>
                </c:pt>
                <c:pt idx="1">
                  <c:v>1268800000</c:v>
                </c:pt>
                <c:pt idx="2">
                  <c:v>1602700000</c:v>
                </c:pt>
                <c:pt idx="3">
                  <c:v>1965000000</c:v>
                </c:pt>
                <c:pt idx="4">
                  <c:v>2326500000</c:v>
                </c:pt>
                <c:pt idx="5">
                  <c:v>2763800000</c:v>
                </c:pt>
                <c:pt idx="6">
                  <c:v>3276500000</c:v>
                </c:pt>
                <c:pt idx="7">
                  <c:v>3851000000</c:v>
                </c:pt>
                <c:pt idx="8">
                  <c:v>4092800000</c:v>
                </c:pt>
                <c:pt idx="9">
                  <c:v>4154100000</c:v>
                </c:pt>
                <c:pt idx="10">
                  <c:v>4343000000</c:v>
                </c:pt>
                <c:pt idx="11">
                  <c:v>4442900000</c:v>
                </c:pt>
              </c:numCache>
            </c:numRef>
          </c:xVal>
          <c:yVal>
            <c:numRef>
              <c:f>TRACE011!$F$1589:$F$1600</c:f>
              <c:numCache>
                <c:formatCode>0.00E+00</c:formatCode>
                <c:ptCount val="12"/>
                <c:pt idx="0" formatCode="General">
                  <c:v>-19</c:v>
                </c:pt>
                <c:pt idx="1">
                  <c:v>-19</c:v>
                </c:pt>
                <c:pt idx="2">
                  <c:v>-20</c:v>
                </c:pt>
                <c:pt idx="3">
                  <c:v>-42.5</c:v>
                </c:pt>
                <c:pt idx="4">
                  <c:v>-20</c:v>
                </c:pt>
                <c:pt idx="5">
                  <c:v>-20</c:v>
                </c:pt>
                <c:pt idx="6">
                  <c:v>-10</c:v>
                </c:pt>
                <c:pt idx="7">
                  <c:v>-10</c:v>
                </c:pt>
                <c:pt idx="8">
                  <c:v>-10</c:v>
                </c:pt>
                <c:pt idx="9">
                  <c:v>-10</c:v>
                </c:pt>
                <c:pt idx="10">
                  <c:v>-10</c:v>
                </c:pt>
                <c:pt idx="11">
                  <c:v>-10</c:v>
                </c:pt>
              </c:numCache>
            </c:numRef>
          </c:yVal>
        </c:ser>
        <c:axId val="69457792"/>
        <c:axId val="72814592"/>
      </c:scatterChart>
      <c:valAx>
        <c:axId val="69457792"/>
        <c:scaling>
          <c:orientation val="minMax"/>
          <c:max val="2500000000"/>
          <c:min val="1100000000"/>
        </c:scaling>
        <c:axPos val="b"/>
        <c:title>
          <c:tx>
            <c:rich>
              <a:bodyPr/>
              <a:lstStyle/>
              <a:p>
                <a:pPr>
                  <a:defRPr/>
                </a:pPr>
                <a:r>
                  <a:rPr lang="en-US" sz="1400"/>
                  <a:t>Frequency (Hz)</a:t>
                </a:r>
              </a:p>
            </c:rich>
          </c:tx>
        </c:title>
        <c:numFmt formatCode="0.00E+00" sourceLinked="1"/>
        <c:tickLblPos val="nextTo"/>
        <c:crossAx val="72814592"/>
        <c:crosses val="autoZero"/>
        <c:crossBetween val="midCat"/>
      </c:valAx>
      <c:valAx>
        <c:axId val="72814592"/>
        <c:scaling>
          <c:orientation val="minMax"/>
        </c:scaling>
        <c:axPos val="l"/>
        <c:majorGridlines/>
        <c:title>
          <c:tx>
            <c:rich>
              <a:bodyPr rot="-5400000" vert="horz"/>
              <a:lstStyle/>
              <a:p>
                <a:pPr>
                  <a:defRPr/>
                </a:pPr>
                <a:r>
                  <a:rPr lang="en-US" sz="1400"/>
                  <a:t>Log Transmission</a:t>
                </a:r>
              </a:p>
            </c:rich>
          </c:tx>
        </c:title>
        <c:numFmt formatCode="0.00E+00" sourceLinked="1"/>
        <c:tickLblPos val="nextTo"/>
        <c:crossAx val="69457792"/>
        <c:crosses val="autoZero"/>
        <c:crossBetween val="midCat"/>
      </c:valAx>
    </c:plotArea>
    <c:legend>
      <c:legendPos val="r"/>
      <c:layout>
        <c:manualLayout>
          <c:xMode val="edge"/>
          <c:yMode val="edge"/>
          <c:x val="0.83478439156324291"/>
          <c:y val="0.39672440944881904"/>
          <c:w val="0.1536215383049418"/>
          <c:h val="0.30098169374397843"/>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marker>
            <c:symbol val="none"/>
          </c:marker>
          <c:xVal>
            <c:numRef>
              <c:f>'1T1'!$A$4:$A$703</c:f>
              <c:numCache>
                <c:formatCode>0.00E+00</c:formatCode>
                <c:ptCount val="700"/>
                <c:pt idx="0">
                  <c:v>1781000000</c:v>
                </c:pt>
                <c:pt idx="1">
                  <c:v>1781003576.54</c:v>
                </c:pt>
                <c:pt idx="2">
                  <c:v>1781007153.0799999</c:v>
                </c:pt>
                <c:pt idx="3">
                  <c:v>1781010729.6099999</c:v>
                </c:pt>
                <c:pt idx="4">
                  <c:v>1781014306.1499999</c:v>
                </c:pt>
                <c:pt idx="5">
                  <c:v>1781017882.6899996</c:v>
                </c:pt>
                <c:pt idx="6">
                  <c:v>1781021459.23</c:v>
                </c:pt>
                <c:pt idx="7">
                  <c:v>1781025035.77</c:v>
                </c:pt>
                <c:pt idx="8">
                  <c:v>1781028612.3</c:v>
                </c:pt>
                <c:pt idx="9">
                  <c:v>1781032188.8399999</c:v>
                </c:pt>
                <c:pt idx="10">
                  <c:v>1781035765.3799999</c:v>
                </c:pt>
                <c:pt idx="11">
                  <c:v>1781039341.9200001</c:v>
                </c:pt>
                <c:pt idx="12">
                  <c:v>1781042918.45</c:v>
                </c:pt>
                <c:pt idx="13">
                  <c:v>1781046494.99</c:v>
                </c:pt>
                <c:pt idx="14">
                  <c:v>1781050071.53</c:v>
                </c:pt>
                <c:pt idx="15">
                  <c:v>1781053648.0699999</c:v>
                </c:pt>
                <c:pt idx="16">
                  <c:v>1781057224.6099999</c:v>
                </c:pt>
                <c:pt idx="17">
                  <c:v>1781060801.1399999</c:v>
                </c:pt>
                <c:pt idx="18">
                  <c:v>1781064377.6799996</c:v>
                </c:pt>
                <c:pt idx="19">
                  <c:v>1781067954.22</c:v>
                </c:pt>
                <c:pt idx="20">
                  <c:v>1781071530.76</c:v>
                </c:pt>
                <c:pt idx="21">
                  <c:v>1781075107.3</c:v>
                </c:pt>
                <c:pt idx="22">
                  <c:v>1781078683.8299999</c:v>
                </c:pt>
                <c:pt idx="23">
                  <c:v>1781082260.3699999</c:v>
                </c:pt>
                <c:pt idx="24">
                  <c:v>1781085836.9100001</c:v>
                </c:pt>
                <c:pt idx="25">
                  <c:v>1781089413.45</c:v>
                </c:pt>
                <c:pt idx="26">
                  <c:v>1781092989.99</c:v>
                </c:pt>
                <c:pt idx="27">
                  <c:v>1781096566.52</c:v>
                </c:pt>
                <c:pt idx="28">
                  <c:v>1781100143.0599999</c:v>
                </c:pt>
                <c:pt idx="29">
                  <c:v>1781103719.5999999</c:v>
                </c:pt>
                <c:pt idx="30">
                  <c:v>1781107296.1399999</c:v>
                </c:pt>
                <c:pt idx="31">
                  <c:v>1781110872.6799996</c:v>
                </c:pt>
                <c:pt idx="32">
                  <c:v>1781114449.21</c:v>
                </c:pt>
                <c:pt idx="33">
                  <c:v>1781118025.75</c:v>
                </c:pt>
                <c:pt idx="34">
                  <c:v>1781121602.29</c:v>
                </c:pt>
                <c:pt idx="35">
                  <c:v>1781125178.8299999</c:v>
                </c:pt>
                <c:pt idx="36">
                  <c:v>1781128755.3599999</c:v>
                </c:pt>
                <c:pt idx="37">
                  <c:v>1781132331.9000001</c:v>
                </c:pt>
                <c:pt idx="38">
                  <c:v>1781135908.4400001</c:v>
                </c:pt>
                <c:pt idx="39">
                  <c:v>1781139484.98</c:v>
                </c:pt>
                <c:pt idx="40">
                  <c:v>1781143061.52</c:v>
                </c:pt>
                <c:pt idx="41">
                  <c:v>1781146638.05</c:v>
                </c:pt>
                <c:pt idx="42">
                  <c:v>1781150214.5899999</c:v>
                </c:pt>
                <c:pt idx="43">
                  <c:v>1781153791.1299999</c:v>
                </c:pt>
                <c:pt idx="44">
                  <c:v>1781157367.6699996</c:v>
                </c:pt>
                <c:pt idx="45">
                  <c:v>1781160944.21</c:v>
                </c:pt>
                <c:pt idx="46">
                  <c:v>1781164520.74</c:v>
                </c:pt>
                <c:pt idx="47">
                  <c:v>1781168097.28</c:v>
                </c:pt>
                <c:pt idx="48">
                  <c:v>1781171673.8199999</c:v>
                </c:pt>
                <c:pt idx="49">
                  <c:v>1781175250.3599999</c:v>
                </c:pt>
                <c:pt idx="50">
                  <c:v>1781178826.9000001</c:v>
                </c:pt>
                <c:pt idx="51">
                  <c:v>1781182403.4300001</c:v>
                </c:pt>
                <c:pt idx="52">
                  <c:v>1781185979.97</c:v>
                </c:pt>
                <c:pt idx="53">
                  <c:v>1781189556.51</c:v>
                </c:pt>
                <c:pt idx="54">
                  <c:v>1781193133.05</c:v>
                </c:pt>
                <c:pt idx="55">
                  <c:v>1781196709.5899999</c:v>
                </c:pt>
                <c:pt idx="56">
                  <c:v>1781200286.1199999</c:v>
                </c:pt>
                <c:pt idx="57">
                  <c:v>1781203862.6599996</c:v>
                </c:pt>
                <c:pt idx="58">
                  <c:v>1781207439.2</c:v>
                </c:pt>
                <c:pt idx="59">
                  <c:v>1781211015.74</c:v>
                </c:pt>
                <c:pt idx="60">
                  <c:v>1781214592.27</c:v>
                </c:pt>
                <c:pt idx="61">
                  <c:v>1781218168.8099999</c:v>
                </c:pt>
                <c:pt idx="62">
                  <c:v>1781221745.3499999</c:v>
                </c:pt>
                <c:pt idx="63">
                  <c:v>1781225321.8899999</c:v>
                </c:pt>
                <c:pt idx="64">
                  <c:v>1781228898.4300001</c:v>
                </c:pt>
                <c:pt idx="65">
                  <c:v>1781232474.96</c:v>
                </c:pt>
                <c:pt idx="66">
                  <c:v>1781236051.5</c:v>
                </c:pt>
                <c:pt idx="67">
                  <c:v>1781239628.04</c:v>
                </c:pt>
                <c:pt idx="68">
                  <c:v>1781243204.5799999</c:v>
                </c:pt>
                <c:pt idx="69">
                  <c:v>1781246781.1199999</c:v>
                </c:pt>
                <c:pt idx="70">
                  <c:v>1781250357.6499999</c:v>
                </c:pt>
                <c:pt idx="71">
                  <c:v>1781253934.1899996</c:v>
                </c:pt>
                <c:pt idx="72">
                  <c:v>1781257510.73</c:v>
                </c:pt>
                <c:pt idx="73">
                  <c:v>1781261087.27</c:v>
                </c:pt>
                <c:pt idx="74">
                  <c:v>1781264663.8099999</c:v>
                </c:pt>
                <c:pt idx="75">
                  <c:v>1781268240.3399999</c:v>
                </c:pt>
                <c:pt idx="76">
                  <c:v>1781271816.8799999</c:v>
                </c:pt>
                <c:pt idx="77">
                  <c:v>1781275393.4200001</c:v>
                </c:pt>
                <c:pt idx="78">
                  <c:v>1781278969.96</c:v>
                </c:pt>
                <c:pt idx="79">
                  <c:v>1781282546.49</c:v>
                </c:pt>
                <c:pt idx="80">
                  <c:v>1781286123.03</c:v>
                </c:pt>
                <c:pt idx="81">
                  <c:v>1781289699.5699999</c:v>
                </c:pt>
                <c:pt idx="82">
                  <c:v>1781293276.1099999</c:v>
                </c:pt>
                <c:pt idx="83">
                  <c:v>1781296852.6499999</c:v>
                </c:pt>
                <c:pt idx="84">
                  <c:v>1781300429.1799996</c:v>
                </c:pt>
                <c:pt idx="85">
                  <c:v>1781304005.72</c:v>
                </c:pt>
                <c:pt idx="86">
                  <c:v>1781307582.26</c:v>
                </c:pt>
                <c:pt idx="87">
                  <c:v>1781311158.8</c:v>
                </c:pt>
                <c:pt idx="88">
                  <c:v>1781314735.3399999</c:v>
                </c:pt>
                <c:pt idx="89">
                  <c:v>1781318311.8699999</c:v>
                </c:pt>
                <c:pt idx="90">
                  <c:v>1781321888.4100001</c:v>
                </c:pt>
                <c:pt idx="91">
                  <c:v>1781325464.95</c:v>
                </c:pt>
                <c:pt idx="92">
                  <c:v>1781329041.49</c:v>
                </c:pt>
                <c:pt idx="93">
                  <c:v>1781332618.03</c:v>
                </c:pt>
                <c:pt idx="94">
                  <c:v>1781336194.5599999</c:v>
                </c:pt>
                <c:pt idx="95">
                  <c:v>1781339771.0999999</c:v>
                </c:pt>
                <c:pt idx="96">
                  <c:v>1781343347.6399999</c:v>
                </c:pt>
                <c:pt idx="97">
                  <c:v>1781346924.1799996</c:v>
                </c:pt>
                <c:pt idx="98">
                  <c:v>1781350500.72</c:v>
                </c:pt>
                <c:pt idx="99">
                  <c:v>1781354077.25</c:v>
                </c:pt>
                <c:pt idx="100">
                  <c:v>1781357653.79</c:v>
                </c:pt>
                <c:pt idx="101">
                  <c:v>1781361230.3299999</c:v>
                </c:pt>
                <c:pt idx="102">
                  <c:v>1781364806.8699999</c:v>
                </c:pt>
                <c:pt idx="103">
                  <c:v>1781368383.4000001</c:v>
                </c:pt>
                <c:pt idx="104">
                  <c:v>1781371959.9400001</c:v>
                </c:pt>
                <c:pt idx="105">
                  <c:v>1781375536.48</c:v>
                </c:pt>
                <c:pt idx="106">
                  <c:v>1781379113.02</c:v>
                </c:pt>
                <c:pt idx="107">
                  <c:v>1781382689.5599999</c:v>
                </c:pt>
                <c:pt idx="108">
                  <c:v>1781386266.0899999</c:v>
                </c:pt>
                <c:pt idx="109">
                  <c:v>1781389842.6299999</c:v>
                </c:pt>
                <c:pt idx="110">
                  <c:v>1781393419.1699996</c:v>
                </c:pt>
                <c:pt idx="111">
                  <c:v>1781396995.71</c:v>
                </c:pt>
                <c:pt idx="112">
                  <c:v>1781400572.25</c:v>
                </c:pt>
                <c:pt idx="113">
                  <c:v>1781404148.78</c:v>
                </c:pt>
                <c:pt idx="114">
                  <c:v>1781407725.3199999</c:v>
                </c:pt>
                <c:pt idx="115">
                  <c:v>1781411301.8599999</c:v>
                </c:pt>
                <c:pt idx="116">
                  <c:v>1781414878.4000001</c:v>
                </c:pt>
                <c:pt idx="117">
                  <c:v>1781418454.9400001</c:v>
                </c:pt>
                <c:pt idx="118">
                  <c:v>1781422031.47</c:v>
                </c:pt>
                <c:pt idx="119">
                  <c:v>1781425608.01</c:v>
                </c:pt>
                <c:pt idx="120">
                  <c:v>1781429184.55</c:v>
                </c:pt>
                <c:pt idx="121">
                  <c:v>1781432761.0899999</c:v>
                </c:pt>
                <c:pt idx="122">
                  <c:v>1781436337.6299999</c:v>
                </c:pt>
                <c:pt idx="123">
                  <c:v>1781439914.1599996</c:v>
                </c:pt>
                <c:pt idx="124">
                  <c:v>1781443490.7</c:v>
                </c:pt>
                <c:pt idx="125">
                  <c:v>1781447067.24</c:v>
                </c:pt>
                <c:pt idx="126">
                  <c:v>1781450643.78</c:v>
                </c:pt>
                <c:pt idx="127">
                  <c:v>1781454220.3099999</c:v>
                </c:pt>
                <c:pt idx="128">
                  <c:v>1781457796.8499999</c:v>
                </c:pt>
                <c:pt idx="129">
                  <c:v>1781461373.3899999</c:v>
                </c:pt>
                <c:pt idx="130">
                  <c:v>1781464949.9300001</c:v>
                </c:pt>
                <c:pt idx="131">
                  <c:v>1781468526.47</c:v>
                </c:pt>
                <c:pt idx="132">
                  <c:v>1781472103</c:v>
                </c:pt>
                <c:pt idx="133">
                  <c:v>1781475679.54</c:v>
                </c:pt>
                <c:pt idx="134">
                  <c:v>1781479256.0799999</c:v>
                </c:pt>
                <c:pt idx="135">
                  <c:v>1781482832.6199999</c:v>
                </c:pt>
                <c:pt idx="136">
                  <c:v>1781486409.1599996</c:v>
                </c:pt>
                <c:pt idx="137">
                  <c:v>1781489985.6899996</c:v>
                </c:pt>
                <c:pt idx="138">
                  <c:v>1781493562.23</c:v>
                </c:pt>
                <c:pt idx="139">
                  <c:v>1781497138.77</c:v>
                </c:pt>
                <c:pt idx="140">
                  <c:v>1781500715.3099999</c:v>
                </c:pt>
                <c:pt idx="141">
                  <c:v>1781504291.8499999</c:v>
                </c:pt>
                <c:pt idx="142">
                  <c:v>1781507868.3799999</c:v>
                </c:pt>
                <c:pt idx="143">
                  <c:v>1781511444.9200001</c:v>
                </c:pt>
                <c:pt idx="144">
                  <c:v>1781515021.46</c:v>
                </c:pt>
                <c:pt idx="145">
                  <c:v>1781518598</c:v>
                </c:pt>
                <c:pt idx="146">
                  <c:v>1781522174.54</c:v>
                </c:pt>
                <c:pt idx="147">
                  <c:v>1781525751.0699999</c:v>
                </c:pt>
                <c:pt idx="148">
                  <c:v>1781529327.6099999</c:v>
                </c:pt>
                <c:pt idx="149">
                  <c:v>1781532904.1499999</c:v>
                </c:pt>
                <c:pt idx="150">
                  <c:v>1781536480.6899996</c:v>
                </c:pt>
                <c:pt idx="151">
                  <c:v>1781540057.22</c:v>
                </c:pt>
                <c:pt idx="152">
                  <c:v>1781543633.76</c:v>
                </c:pt>
                <c:pt idx="153">
                  <c:v>1781547210.3</c:v>
                </c:pt>
                <c:pt idx="154">
                  <c:v>1781550786.8399999</c:v>
                </c:pt>
                <c:pt idx="155">
                  <c:v>1781554363.3799999</c:v>
                </c:pt>
                <c:pt idx="156">
                  <c:v>1781557939.9100001</c:v>
                </c:pt>
                <c:pt idx="157">
                  <c:v>1781561516.45</c:v>
                </c:pt>
                <c:pt idx="158">
                  <c:v>1781565092.99</c:v>
                </c:pt>
                <c:pt idx="159">
                  <c:v>1781568669.53</c:v>
                </c:pt>
                <c:pt idx="160">
                  <c:v>1781572246.0699999</c:v>
                </c:pt>
                <c:pt idx="161">
                  <c:v>1781575822.5999999</c:v>
                </c:pt>
                <c:pt idx="162">
                  <c:v>1781579399.1399999</c:v>
                </c:pt>
                <c:pt idx="163">
                  <c:v>1781582975.6799996</c:v>
                </c:pt>
                <c:pt idx="164">
                  <c:v>1781586552.22</c:v>
                </c:pt>
                <c:pt idx="165">
                  <c:v>1781590128.76</c:v>
                </c:pt>
                <c:pt idx="166">
                  <c:v>1781593705.29</c:v>
                </c:pt>
                <c:pt idx="167">
                  <c:v>1781597281.8299999</c:v>
                </c:pt>
                <c:pt idx="168">
                  <c:v>1781600858.3699999</c:v>
                </c:pt>
                <c:pt idx="169">
                  <c:v>1781604434.9100001</c:v>
                </c:pt>
                <c:pt idx="170">
                  <c:v>1781608011.4400001</c:v>
                </c:pt>
                <c:pt idx="171">
                  <c:v>1781611587.98</c:v>
                </c:pt>
                <c:pt idx="172">
                  <c:v>1781615164.52</c:v>
                </c:pt>
                <c:pt idx="173">
                  <c:v>1781618741.0599999</c:v>
                </c:pt>
                <c:pt idx="174">
                  <c:v>1781622317.5999999</c:v>
                </c:pt>
                <c:pt idx="175">
                  <c:v>1781625894.1299999</c:v>
                </c:pt>
                <c:pt idx="176">
                  <c:v>1781629470.6699996</c:v>
                </c:pt>
                <c:pt idx="177">
                  <c:v>1781633047.21</c:v>
                </c:pt>
                <c:pt idx="178">
                  <c:v>1781636623.75</c:v>
                </c:pt>
                <c:pt idx="179">
                  <c:v>1781640200.29</c:v>
                </c:pt>
                <c:pt idx="180">
                  <c:v>1781643776.8199999</c:v>
                </c:pt>
                <c:pt idx="181">
                  <c:v>1781647353.3599999</c:v>
                </c:pt>
                <c:pt idx="182">
                  <c:v>1781650929.9000001</c:v>
                </c:pt>
                <c:pt idx="183">
                  <c:v>1781654506.4400001</c:v>
                </c:pt>
                <c:pt idx="184">
                  <c:v>1781658082.98</c:v>
                </c:pt>
                <c:pt idx="185">
                  <c:v>1781661659.51</c:v>
                </c:pt>
                <c:pt idx="186">
                  <c:v>1781665236.05</c:v>
                </c:pt>
                <c:pt idx="187">
                  <c:v>1781668812.5899999</c:v>
                </c:pt>
                <c:pt idx="188">
                  <c:v>1781672389.1299999</c:v>
                </c:pt>
                <c:pt idx="189">
                  <c:v>1781675965.6699996</c:v>
                </c:pt>
                <c:pt idx="190">
                  <c:v>1781679542.2</c:v>
                </c:pt>
                <c:pt idx="191">
                  <c:v>1781683118.74</c:v>
                </c:pt>
                <c:pt idx="192">
                  <c:v>1781686695.28</c:v>
                </c:pt>
                <c:pt idx="193">
                  <c:v>1781690271.8199999</c:v>
                </c:pt>
                <c:pt idx="194">
                  <c:v>1781693848.3499999</c:v>
                </c:pt>
                <c:pt idx="195">
                  <c:v>1781697424.8899999</c:v>
                </c:pt>
                <c:pt idx="196">
                  <c:v>1781701001.4300001</c:v>
                </c:pt>
                <c:pt idx="197">
                  <c:v>1781704577.97</c:v>
                </c:pt>
                <c:pt idx="198">
                  <c:v>1781708154.51</c:v>
                </c:pt>
                <c:pt idx="199">
                  <c:v>1781711731.04</c:v>
                </c:pt>
                <c:pt idx="200">
                  <c:v>1781715307.5799999</c:v>
                </c:pt>
                <c:pt idx="201">
                  <c:v>1781718884.1199999</c:v>
                </c:pt>
                <c:pt idx="202">
                  <c:v>1781722460.6599996</c:v>
                </c:pt>
                <c:pt idx="203">
                  <c:v>1781726037.2</c:v>
                </c:pt>
                <c:pt idx="204">
                  <c:v>1781729613.73</c:v>
                </c:pt>
                <c:pt idx="205">
                  <c:v>1781733190.27</c:v>
                </c:pt>
                <c:pt idx="206">
                  <c:v>1781736766.8099999</c:v>
                </c:pt>
                <c:pt idx="207">
                  <c:v>1781740343.3499999</c:v>
                </c:pt>
                <c:pt idx="208">
                  <c:v>1781743919.8899999</c:v>
                </c:pt>
                <c:pt idx="209">
                  <c:v>1781747496.4200001</c:v>
                </c:pt>
                <c:pt idx="210">
                  <c:v>1781751072.96</c:v>
                </c:pt>
                <c:pt idx="211">
                  <c:v>1781754649.5</c:v>
                </c:pt>
                <c:pt idx="212">
                  <c:v>1781758226.04</c:v>
                </c:pt>
                <c:pt idx="213">
                  <c:v>1781761802.5799999</c:v>
                </c:pt>
                <c:pt idx="214">
                  <c:v>1781765379.1099999</c:v>
                </c:pt>
                <c:pt idx="215">
                  <c:v>1781768955.6499999</c:v>
                </c:pt>
                <c:pt idx="216">
                  <c:v>1781772532.1899996</c:v>
                </c:pt>
                <c:pt idx="217">
                  <c:v>1781776108.73</c:v>
                </c:pt>
                <c:pt idx="218">
                  <c:v>1781779685.26</c:v>
                </c:pt>
                <c:pt idx="219">
                  <c:v>1781783261.8</c:v>
                </c:pt>
                <c:pt idx="220">
                  <c:v>1781786838.3399999</c:v>
                </c:pt>
                <c:pt idx="221">
                  <c:v>1781790414.8799999</c:v>
                </c:pt>
                <c:pt idx="222">
                  <c:v>1781793991.4200001</c:v>
                </c:pt>
                <c:pt idx="223">
                  <c:v>1781797567.95</c:v>
                </c:pt>
                <c:pt idx="224">
                  <c:v>1781801144.49</c:v>
                </c:pt>
                <c:pt idx="225">
                  <c:v>1781804721.03</c:v>
                </c:pt>
                <c:pt idx="226">
                  <c:v>1781808297.5699999</c:v>
                </c:pt>
                <c:pt idx="227">
                  <c:v>1781811874.1099999</c:v>
                </c:pt>
                <c:pt idx="228">
                  <c:v>1781815450.6399999</c:v>
                </c:pt>
                <c:pt idx="229">
                  <c:v>1781819027.1799996</c:v>
                </c:pt>
                <c:pt idx="230">
                  <c:v>1781822603.72</c:v>
                </c:pt>
                <c:pt idx="231">
                  <c:v>1781826180.26</c:v>
                </c:pt>
                <c:pt idx="232">
                  <c:v>1781829756.8</c:v>
                </c:pt>
                <c:pt idx="233">
                  <c:v>1781833333.3299999</c:v>
                </c:pt>
                <c:pt idx="234">
                  <c:v>1781836909.8699999</c:v>
                </c:pt>
                <c:pt idx="235">
                  <c:v>1781840486.4100001</c:v>
                </c:pt>
                <c:pt idx="236">
                  <c:v>1781844062.95</c:v>
                </c:pt>
                <c:pt idx="237">
                  <c:v>1781847639.48</c:v>
                </c:pt>
                <c:pt idx="238">
                  <c:v>1781851216.02</c:v>
                </c:pt>
                <c:pt idx="239">
                  <c:v>1781854792.5599999</c:v>
                </c:pt>
                <c:pt idx="240">
                  <c:v>1781858369.0999999</c:v>
                </c:pt>
                <c:pt idx="241">
                  <c:v>1781861945.6399999</c:v>
                </c:pt>
                <c:pt idx="242">
                  <c:v>1781865522.1699996</c:v>
                </c:pt>
                <c:pt idx="243">
                  <c:v>1781869098.71</c:v>
                </c:pt>
                <c:pt idx="244">
                  <c:v>1781872675.25</c:v>
                </c:pt>
                <c:pt idx="245">
                  <c:v>1781876251.79</c:v>
                </c:pt>
                <c:pt idx="246">
                  <c:v>1781879828.3299999</c:v>
                </c:pt>
                <c:pt idx="247">
                  <c:v>1781883404.8599999</c:v>
                </c:pt>
                <c:pt idx="248">
                  <c:v>1781886981.4000001</c:v>
                </c:pt>
                <c:pt idx="249">
                  <c:v>1781890557.9400001</c:v>
                </c:pt>
                <c:pt idx="250">
                  <c:v>1781894134.48</c:v>
                </c:pt>
                <c:pt idx="251">
                  <c:v>1781897711.02</c:v>
                </c:pt>
                <c:pt idx="252">
                  <c:v>1781901287.55</c:v>
                </c:pt>
                <c:pt idx="253">
                  <c:v>1781904864.0899999</c:v>
                </c:pt>
                <c:pt idx="254">
                  <c:v>1781908440.6299999</c:v>
                </c:pt>
                <c:pt idx="255">
                  <c:v>1781912017.1699996</c:v>
                </c:pt>
                <c:pt idx="256">
                  <c:v>1781915593.71</c:v>
                </c:pt>
                <c:pt idx="257">
                  <c:v>1781919170.24</c:v>
                </c:pt>
                <c:pt idx="258">
                  <c:v>1781922746.78</c:v>
                </c:pt>
                <c:pt idx="259">
                  <c:v>1781926323.3199999</c:v>
                </c:pt>
                <c:pt idx="260">
                  <c:v>1781929899.8599999</c:v>
                </c:pt>
                <c:pt idx="261">
                  <c:v>1781933476.3899999</c:v>
                </c:pt>
                <c:pt idx="262">
                  <c:v>1781937052.9300001</c:v>
                </c:pt>
                <c:pt idx="263">
                  <c:v>1781940629.47</c:v>
                </c:pt>
                <c:pt idx="264">
                  <c:v>1781944206.01</c:v>
                </c:pt>
                <c:pt idx="265">
                  <c:v>1781947782.55</c:v>
                </c:pt>
                <c:pt idx="266">
                  <c:v>1781951359.0799999</c:v>
                </c:pt>
                <c:pt idx="267">
                  <c:v>1781954935.6199999</c:v>
                </c:pt>
                <c:pt idx="268">
                  <c:v>1781958512.1599996</c:v>
                </c:pt>
                <c:pt idx="269">
                  <c:v>1781962088.7</c:v>
                </c:pt>
                <c:pt idx="270">
                  <c:v>1781965665.24</c:v>
                </c:pt>
                <c:pt idx="271">
                  <c:v>1781969241.77</c:v>
                </c:pt>
                <c:pt idx="272">
                  <c:v>1781972818.3099999</c:v>
                </c:pt>
                <c:pt idx="273">
                  <c:v>1781976394.8499999</c:v>
                </c:pt>
                <c:pt idx="274">
                  <c:v>1781979971.3899999</c:v>
                </c:pt>
                <c:pt idx="275">
                  <c:v>1781983547.9300001</c:v>
                </c:pt>
                <c:pt idx="276">
                  <c:v>1781987124.46</c:v>
                </c:pt>
                <c:pt idx="277">
                  <c:v>1781990701</c:v>
                </c:pt>
                <c:pt idx="278">
                  <c:v>1781994277.54</c:v>
                </c:pt>
                <c:pt idx="279">
                  <c:v>1781997854.0799999</c:v>
                </c:pt>
                <c:pt idx="280">
                  <c:v>1782001430.6199999</c:v>
                </c:pt>
                <c:pt idx="281">
                  <c:v>1782005007.1499999</c:v>
                </c:pt>
                <c:pt idx="282">
                  <c:v>1782008583.6899996</c:v>
                </c:pt>
                <c:pt idx="283">
                  <c:v>1782012160.23</c:v>
                </c:pt>
                <c:pt idx="284">
                  <c:v>1782015736.77</c:v>
                </c:pt>
                <c:pt idx="285">
                  <c:v>1782019313.3</c:v>
                </c:pt>
                <c:pt idx="286">
                  <c:v>1782022889.8399999</c:v>
                </c:pt>
                <c:pt idx="287">
                  <c:v>1782026466.3799999</c:v>
                </c:pt>
                <c:pt idx="288">
                  <c:v>1782030042.9200001</c:v>
                </c:pt>
                <c:pt idx="289">
                  <c:v>1782033619.46</c:v>
                </c:pt>
                <c:pt idx="290">
                  <c:v>1782037195.99</c:v>
                </c:pt>
                <c:pt idx="291">
                  <c:v>1782040772.53</c:v>
                </c:pt>
                <c:pt idx="292">
                  <c:v>1782044349.0699999</c:v>
                </c:pt>
                <c:pt idx="293">
                  <c:v>1782047925.6099999</c:v>
                </c:pt>
                <c:pt idx="294">
                  <c:v>1782051502.1499999</c:v>
                </c:pt>
                <c:pt idx="295">
                  <c:v>1782055078.6799996</c:v>
                </c:pt>
                <c:pt idx="296">
                  <c:v>1782058655.22</c:v>
                </c:pt>
                <c:pt idx="297">
                  <c:v>1782062231.76</c:v>
                </c:pt>
                <c:pt idx="298">
                  <c:v>1782065808.3</c:v>
                </c:pt>
                <c:pt idx="299">
                  <c:v>1782069384.8399999</c:v>
                </c:pt>
                <c:pt idx="300">
                  <c:v>1782072961.3699999</c:v>
                </c:pt>
                <c:pt idx="301">
                  <c:v>1782076537.9100001</c:v>
                </c:pt>
                <c:pt idx="302">
                  <c:v>1782080114.45</c:v>
                </c:pt>
                <c:pt idx="303">
                  <c:v>1782083690.99</c:v>
                </c:pt>
                <c:pt idx="304">
                  <c:v>1782087267.53</c:v>
                </c:pt>
                <c:pt idx="305">
                  <c:v>1782090844.0599999</c:v>
                </c:pt>
                <c:pt idx="306">
                  <c:v>1782094420.5999999</c:v>
                </c:pt>
                <c:pt idx="307">
                  <c:v>1782097997.1399999</c:v>
                </c:pt>
                <c:pt idx="308">
                  <c:v>1782101573.6799996</c:v>
                </c:pt>
                <c:pt idx="309">
                  <c:v>1782105150.21</c:v>
                </c:pt>
                <c:pt idx="310">
                  <c:v>1782108726.75</c:v>
                </c:pt>
                <c:pt idx="311">
                  <c:v>1782112303.29</c:v>
                </c:pt>
                <c:pt idx="312">
                  <c:v>1782115879.8299999</c:v>
                </c:pt>
                <c:pt idx="313">
                  <c:v>1782119456.3699999</c:v>
                </c:pt>
                <c:pt idx="314">
                  <c:v>1782123032.9000001</c:v>
                </c:pt>
                <c:pt idx="315">
                  <c:v>1782126609.4400001</c:v>
                </c:pt>
                <c:pt idx="316">
                  <c:v>1782130185.98</c:v>
                </c:pt>
                <c:pt idx="317">
                  <c:v>1782133762.52</c:v>
                </c:pt>
                <c:pt idx="318">
                  <c:v>1782137339.0599999</c:v>
                </c:pt>
                <c:pt idx="319">
                  <c:v>1782140915.5899999</c:v>
                </c:pt>
                <c:pt idx="320">
                  <c:v>1782144492.1299999</c:v>
                </c:pt>
                <c:pt idx="321">
                  <c:v>1782148068.6699996</c:v>
                </c:pt>
                <c:pt idx="322">
                  <c:v>1782151645.21</c:v>
                </c:pt>
                <c:pt idx="323">
                  <c:v>1782155221.75</c:v>
                </c:pt>
                <c:pt idx="324">
                  <c:v>1782158798.28</c:v>
                </c:pt>
                <c:pt idx="325">
                  <c:v>1782162374.8199999</c:v>
                </c:pt>
                <c:pt idx="326">
                  <c:v>1782165951.3599999</c:v>
                </c:pt>
                <c:pt idx="327">
                  <c:v>1782169527.9000001</c:v>
                </c:pt>
                <c:pt idx="328">
                  <c:v>1782173104.4300001</c:v>
                </c:pt>
                <c:pt idx="329">
                  <c:v>1782176680.97</c:v>
                </c:pt>
                <c:pt idx="330">
                  <c:v>1782180257.51</c:v>
                </c:pt>
                <c:pt idx="331">
                  <c:v>1782183834.05</c:v>
                </c:pt>
                <c:pt idx="332">
                  <c:v>1782187410.5899999</c:v>
                </c:pt>
                <c:pt idx="333">
                  <c:v>1782190987.1199999</c:v>
                </c:pt>
                <c:pt idx="334">
                  <c:v>1782194563.6599996</c:v>
                </c:pt>
                <c:pt idx="335">
                  <c:v>1782198140.2</c:v>
                </c:pt>
                <c:pt idx="336">
                  <c:v>1782201716.74</c:v>
                </c:pt>
                <c:pt idx="337">
                  <c:v>1782205293.28</c:v>
                </c:pt>
                <c:pt idx="338">
                  <c:v>1782208869.8099999</c:v>
                </c:pt>
                <c:pt idx="339">
                  <c:v>1782212446.3499999</c:v>
                </c:pt>
                <c:pt idx="340">
                  <c:v>1782216022.8899999</c:v>
                </c:pt>
                <c:pt idx="341">
                  <c:v>1782219599.4300001</c:v>
                </c:pt>
                <c:pt idx="342">
                  <c:v>1782223175.97</c:v>
                </c:pt>
                <c:pt idx="343">
                  <c:v>1782226752.5</c:v>
                </c:pt>
                <c:pt idx="344">
                  <c:v>1782230329.04</c:v>
                </c:pt>
                <c:pt idx="345">
                  <c:v>1782233905.5799999</c:v>
                </c:pt>
                <c:pt idx="346">
                  <c:v>1782237482.1199999</c:v>
                </c:pt>
                <c:pt idx="347">
                  <c:v>1782241058.6599996</c:v>
                </c:pt>
                <c:pt idx="348">
                  <c:v>1782244635.1899996</c:v>
                </c:pt>
                <c:pt idx="349">
                  <c:v>1782248211.73</c:v>
                </c:pt>
                <c:pt idx="350">
                  <c:v>1782251788.27</c:v>
                </c:pt>
                <c:pt idx="351">
                  <c:v>1782255364.8099999</c:v>
                </c:pt>
                <c:pt idx="352">
                  <c:v>1782258941.3399999</c:v>
                </c:pt>
                <c:pt idx="353">
                  <c:v>1782262517.8799999</c:v>
                </c:pt>
                <c:pt idx="354">
                  <c:v>1782266094.4200001</c:v>
                </c:pt>
                <c:pt idx="355">
                  <c:v>1782269670.96</c:v>
                </c:pt>
                <c:pt idx="356">
                  <c:v>1782273247.5</c:v>
                </c:pt>
                <c:pt idx="357">
                  <c:v>1782276824.03</c:v>
                </c:pt>
                <c:pt idx="358">
                  <c:v>1782280400.5699999</c:v>
                </c:pt>
                <c:pt idx="359">
                  <c:v>1782283977.1099999</c:v>
                </c:pt>
                <c:pt idx="360">
                  <c:v>1782287553.6499999</c:v>
                </c:pt>
                <c:pt idx="361">
                  <c:v>1782291130.1899996</c:v>
                </c:pt>
                <c:pt idx="362">
                  <c:v>1782294706.72</c:v>
                </c:pt>
                <c:pt idx="363">
                  <c:v>1782298283.26</c:v>
                </c:pt>
                <c:pt idx="364">
                  <c:v>1782301859.8</c:v>
                </c:pt>
                <c:pt idx="365">
                  <c:v>1782305436.3399999</c:v>
                </c:pt>
                <c:pt idx="366">
                  <c:v>1782309012.8799999</c:v>
                </c:pt>
                <c:pt idx="367">
                  <c:v>1782312589.4100001</c:v>
                </c:pt>
                <c:pt idx="368">
                  <c:v>1782316165.95</c:v>
                </c:pt>
                <c:pt idx="369">
                  <c:v>1782319742.49</c:v>
                </c:pt>
                <c:pt idx="370">
                  <c:v>1782323319.03</c:v>
                </c:pt>
                <c:pt idx="371">
                  <c:v>1782326895.5699999</c:v>
                </c:pt>
                <c:pt idx="372">
                  <c:v>1782330472.0999999</c:v>
                </c:pt>
                <c:pt idx="373">
                  <c:v>1782334048.6399999</c:v>
                </c:pt>
                <c:pt idx="374">
                  <c:v>1782337625.1799996</c:v>
                </c:pt>
                <c:pt idx="375">
                  <c:v>1782341201.72</c:v>
                </c:pt>
                <c:pt idx="376">
                  <c:v>1782344778.25</c:v>
                </c:pt>
                <c:pt idx="377">
                  <c:v>1782348354.79</c:v>
                </c:pt>
                <c:pt idx="378">
                  <c:v>1782351931.3299999</c:v>
                </c:pt>
                <c:pt idx="379">
                  <c:v>1782355507.8699999</c:v>
                </c:pt>
                <c:pt idx="380">
                  <c:v>1782359084.4100001</c:v>
                </c:pt>
                <c:pt idx="381">
                  <c:v>1782362660.9400001</c:v>
                </c:pt>
                <c:pt idx="382">
                  <c:v>1782366237.48</c:v>
                </c:pt>
                <c:pt idx="383">
                  <c:v>1782369814.02</c:v>
                </c:pt>
                <c:pt idx="384">
                  <c:v>1782373390.5599999</c:v>
                </c:pt>
                <c:pt idx="385">
                  <c:v>1782376967.0999999</c:v>
                </c:pt>
                <c:pt idx="386">
                  <c:v>1782380543.6299999</c:v>
                </c:pt>
                <c:pt idx="387">
                  <c:v>1782384120.1699996</c:v>
                </c:pt>
                <c:pt idx="388">
                  <c:v>1782387696.71</c:v>
                </c:pt>
                <c:pt idx="389">
                  <c:v>1782391273.25</c:v>
                </c:pt>
                <c:pt idx="390">
                  <c:v>1782394849.79</c:v>
                </c:pt>
                <c:pt idx="391">
                  <c:v>1782398426.3199999</c:v>
                </c:pt>
                <c:pt idx="392">
                  <c:v>1782402002.8599999</c:v>
                </c:pt>
                <c:pt idx="393">
                  <c:v>1782405579.4000001</c:v>
                </c:pt>
                <c:pt idx="394">
                  <c:v>1782409155.9400001</c:v>
                </c:pt>
                <c:pt idx="395">
                  <c:v>1782412732.47</c:v>
                </c:pt>
                <c:pt idx="396">
                  <c:v>1782416309.01</c:v>
                </c:pt>
                <c:pt idx="397">
                  <c:v>1782419885.55</c:v>
                </c:pt>
                <c:pt idx="398">
                  <c:v>1782423462.0899999</c:v>
                </c:pt>
                <c:pt idx="399">
                  <c:v>1782427038.6299999</c:v>
                </c:pt>
                <c:pt idx="400">
                  <c:v>1782430615.1599996</c:v>
                </c:pt>
                <c:pt idx="401">
                  <c:v>1782434191.7</c:v>
                </c:pt>
                <c:pt idx="402">
                  <c:v>1782437768.24</c:v>
                </c:pt>
                <c:pt idx="403">
                  <c:v>1782441344.78</c:v>
                </c:pt>
                <c:pt idx="404">
                  <c:v>1782444921.3199999</c:v>
                </c:pt>
                <c:pt idx="405">
                  <c:v>1782448497.8499999</c:v>
                </c:pt>
                <c:pt idx="406">
                  <c:v>1782452074.3899999</c:v>
                </c:pt>
                <c:pt idx="407">
                  <c:v>1782455650.9300001</c:v>
                </c:pt>
                <c:pt idx="408">
                  <c:v>1782459227.47</c:v>
                </c:pt>
                <c:pt idx="409">
                  <c:v>1782462804.01</c:v>
                </c:pt>
                <c:pt idx="410">
                  <c:v>1782466380.54</c:v>
                </c:pt>
                <c:pt idx="411">
                  <c:v>1782469957.0799999</c:v>
                </c:pt>
                <c:pt idx="412">
                  <c:v>1782473533.6199999</c:v>
                </c:pt>
                <c:pt idx="413">
                  <c:v>1782477110.1599996</c:v>
                </c:pt>
                <c:pt idx="414">
                  <c:v>1782480686.7</c:v>
                </c:pt>
                <c:pt idx="415">
                  <c:v>1782484263.23</c:v>
                </c:pt>
                <c:pt idx="416">
                  <c:v>1782487839.77</c:v>
                </c:pt>
                <c:pt idx="417">
                  <c:v>1782491416.3099999</c:v>
                </c:pt>
                <c:pt idx="418">
                  <c:v>1782494992.8499999</c:v>
                </c:pt>
                <c:pt idx="419">
                  <c:v>1782498569.3799999</c:v>
                </c:pt>
                <c:pt idx="420">
                  <c:v>1782502145.9200001</c:v>
                </c:pt>
                <c:pt idx="421">
                  <c:v>1782505722.46</c:v>
                </c:pt>
                <c:pt idx="422">
                  <c:v>1782509299</c:v>
                </c:pt>
                <c:pt idx="423">
                  <c:v>1782512875.54</c:v>
                </c:pt>
                <c:pt idx="424">
                  <c:v>1782516452.0699999</c:v>
                </c:pt>
                <c:pt idx="425">
                  <c:v>1782520028.6099999</c:v>
                </c:pt>
                <c:pt idx="426">
                  <c:v>1782523605.1499999</c:v>
                </c:pt>
                <c:pt idx="427">
                  <c:v>1782527181.6899996</c:v>
                </c:pt>
                <c:pt idx="428">
                  <c:v>1782530758.23</c:v>
                </c:pt>
                <c:pt idx="429">
                  <c:v>1782534334.76</c:v>
                </c:pt>
                <c:pt idx="430">
                  <c:v>1782537911.3</c:v>
                </c:pt>
                <c:pt idx="431">
                  <c:v>1782541487.8399999</c:v>
                </c:pt>
                <c:pt idx="432">
                  <c:v>1782545064.3799999</c:v>
                </c:pt>
                <c:pt idx="433">
                  <c:v>1782548640.9200001</c:v>
                </c:pt>
                <c:pt idx="434">
                  <c:v>1782552217.45</c:v>
                </c:pt>
                <c:pt idx="435">
                  <c:v>1782555793.99</c:v>
                </c:pt>
                <c:pt idx="436">
                  <c:v>1782559370.53</c:v>
                </c:pt>
                <c:pt idx="437">
                  <c:v>1782562947.0699999</c:v>
                </c:pt>
                <c:pt idx="438">
                  <c:v>1782566523.6099999</c:v>
                </c:pt>
                <c:pt idx="439">
                  <c:v>1782570100.1399999</c:v>
                </c:pt>
                <c:pt idx="440">
                  <c:v>1782573676.6799996</c:v>
                </c:pt>
                <c:pt idx="441">
                  <c:v>1782577253.22</c:v>
                </c:pt>
                <c:pt idx="442">
                  <c:v>1782580829.76</c:v>
                </c:pt>
                <c:pt idx="443">
                  <c:v>1782584406.29</c:v>
                </c:pt>
                <c:pt idx="444">
                  <c:v>1782587982.8299999</c:v>
                </c:pt>
                <c:pt idx="445">
                  <c:v>1782591559.3699999</c:v>
                </c:pt>
                <c:pt idx="446">
                  <c:v>1782595135.9100001</c:v>
                </c:pt>
                <c:pt idx="447">
                  <c:v>1782598712.45</c:v>
                </c:pt>
                <c:pt idx="448">
                  <c:v>1782602288.98</c:v>
                </c:pt>
                <c:pt idx="449">
                  <c:v>1782605865.52</c:v>
                </c:pt>
                <c:pt idx="450">
                  <c:v>1782609442.0599999</c:v>
                </c:pt>
                <c:pt idx="451">
                  <c:v>1782613018.5999999</c:v>
                </c:pt>
                <c:pt idx="452">
                  <c:v>1782616595.1399999</c:v>
                </c:pt>
                <c:pt idx="453">
                  <c:v>1782620171.6699996</c:v>
                </c:pt>
                <c:pt idx="454">
                  <c:v>1782623748.21</c:v>
                </c:pt>
                <c:pt idx="455">
                  <c:v>1782627324.75</c:v>
                </c:pt>
                <c:pt idx="456">
                  <c:v>1782630901.29</c:v>
                </c:pt>
                <c:pt idx="457">
                  <c:v>1782634477.8299999</c:v>
                </c:pt>
                <c:pt idx="458">
                  <c:v>1782638054.3599999</c:v>
                </c:pt>
                <c:pt idx="459">
                  <c:v>1782641630.9000001</c:v>
                </c:pt>
                <c:pt idx="460">
                  <c:v>1782645207.4400001</c:v>
                </c:pt>
                <c:pt idx="461">
                  <c:v>1782648783.98</c:v>
                </c:pt>
                <c:pt idx="462">
                  <c:v>1782652360.52</c:v>
                </c:pt>
                <c:pt idx="463">
                  <c:v>1782655937.05</c:v>
                </c:pt>
                <c:pt idx="464">
                  <c:v>1782659513.5899999</c:v>
                </c:pt>
                <c:pt idx="465">
                  <c:v>1782663090.1299999</c:v>
                </c:pt>
                <c:pt idx="466">
                  <c:v>1782666666.6699996</c:v>
                </c:pt>
                <c:pt idx="467">
                  <c:v>1782670243.2</c:v>
                </c:pt>
                <c:pt idx="468">
                  <c:v>1782673819.74</c:v>
                </c:pt>
                <c:pt idx="469">
                  <c:v>1782677396.28</c:v>
                </c:pt>
                <c:pt idx="470">
                  <c:v>1782680972.8199999</c:v>
                </c:pt>
                <c:pt idx="471">
                  <c:v>1782684549.3599999</c:v>
                </c:pt>
                <c:pt idx="472">
                  <c:v>1782688125.8899999</c:v>
                </c:pt>
                <c:pt idx="473">
                  <c:v>1782691702.4300001</c:v>
                </c:pt>
                <c:pt idx="474">
                  <c:v>1782695278.97</c:v>
                </c:pt>
                <c:pt idx="475">
                  <c:v>1782698855.51</c:v>
                </c:pt>
                <c:pt idx="476">
                  <c:v>1782702432.05</c:v>
                </c:pt>
                <c:pt idx="477">
                  <c:v>1782706008.5799999</c:v>
                </c:pt>
                <c:pt idx="478">
                  <c:v>1782709585.1199999</c:v>
                </c:pt>
                <c:pt idx="479">
                  <c:v>1782713161.6599996</c:v>
                </c:pt>
                <c:pt idx="480">
                  <c:v>1782716738.2</c:v>
                </c:pt>
                <c:pt idx="481">
                  <c:v>1782720314.74</c:v>
                </c:pt>
                <c:pt idx="482">
                  <c:v>1782723891.27</c:v>
                </c:pt>
                <c:pt idx="483">
                  <c:v>1782727467.8099999</c:v>
                </c:pt>
                <c:pt idx="484">
                  <c:v>1782731044.3499999</c:v>
                </c:pt>
                <c:pt idx="485">
                  <c:v>1782734620.8899999</c:v>
                </c:pt>
                <c:pt idx="486">
                  <c:v>1782738197.4200001</c:v>
                </c:pt>
                <c:pt idx="487">
                  <c:v>1782741773.96</c:v>
                </c:pt>
                <c:pt idx="488">
                  <c:v>1782745350.5</c:v>
                </c:pt>
                <c:pt idx="489">
                  <c:v>1782748927.04</c:v>
                </c:pt>
                <c:pt idx="490">
                  <c:v>1782752503.5799999</c:v>
                </c:pt>
                <c:pt idx="491">
                  <c:v>1782756080.1099999</c:v>
                </c:pt>
                <c:pt idx="492">
                  <c:v>1782759656.6499999</c:v>
                </c:pt>
                <c:pt idx="493">
                  <c:v>1782763233.1899996</c:v>
                </c:pt>
                <c:pt idx="494">
                  <c:v>1782766809.73</c:v>
                </c:pt>
                <c:pt idx="495">
                  <c:v>1782770386.27</c:v>
                </c:pt>
                <c:pt idx="496">
                  <c:v>1782773962.8</c:v>
                </c:pt>
                <c:pt idx="497">
                  <c:v>1782777539.3399999</c:v>
                </c:pt>
                <c:pt idx="498">
                  <c:v>1782781115.8799999</c:v>
                </c:pt>
                <c:pt idx="499">
                  <c:v>1782784692.4200001</c:v>
                </c:pt>
                <c:pt idx="500">
                  <c:v>1782788268.96</c:v>
                </c:pt>
                <c:pt idx="501">
                  <c:v>1782791845.49</c:v>
                </c:pt>
                <c:pt idx="502">
                  <c:v>1782795422.03</c:v>
                </c:pt>
                <c:pt idx="503">
                  <c:v>1782798998.5699999</c:v>
                </c:pt>
                <c:pt idx="504">
                  <c:v>1782802575.1099999</c:v>
                </c:pt>
                <c:pt idx="505">
                  <c:v>1782806151.6499999</c:v>
                </c:pt>
                <c:pt idx="506">
                  <c:v>1782809728.1799996</c:v>
                </c:pt>
                <c:pt idx="507">
                  <c:v>1782813304.72</c:v>
                </c:pt>
                <c:pt idx="508">
                  <c:v>1782816881.26</c:v>
                </c:pt>
                <c:pt idx="509">
                  <c:v>1782820457.8</c:v>
                </c:pt>
                <c:pt idx="510">
                  <c:v>1782824034.3299999</c:v>
                </c:pt>
                <c:pt idx="511">
                  <c:v>1782827610.8699999</c:v>
                </c:pt>
                <c:pt idx="512">
                  <c:v>1782831187.4100001</c:v>
                </c:pt>
                <c:pt idx="513">
                  <c:v>1782834763.95</c:v>
                </c:pt>
                <c:pt idx="514">
                  <c:v>1782838340.49</c:v>
                </c:pt>
                <c:pt idx="515">
                  <c:v>1782841917.02</c:v>
                </c:pt>
                <c:pt idx="516">
                  <c:v>1782845493.5599999</c:v>
                </c:pt>
                <c:pt idx="517">
                  <c:v>1782849070.0999999</c:v>
                </c:pt>
                <c:pt idx="518">
                  <c:v>1782852646.6399999</c:v>
                </c:pt>
                <c:pt idx="519">
                  <c:v>1782856223.1799996</c:v>
                </c:pt>
                <c:pt idx="520">
                  <c:v>1782859799.71</c:v>
                </c:pt>
                <c:pt idx="521">
                  <c:v>1782863376.25</c:v>
                </c:pt>
                <c:pt idx="522">
                  <c:v>1782866952.79</c:v>
                </c:pt>
                <c:pt idx="523">
                  <c:v>1782870529.3299999</c:v>
                </c:pt>
                <c:pt idx="524">
                  <c:v>1782874105.8699999</c:v>
                </c:pt>
                <c:pt idx="525">
                  <c:v>1782877682.4000001</c:v>
                </c:pt>
                <c:pt idx="526">
                  <c:v>1782881258.9400001</c:v>
                </c:pt>
                <c:pt idx="527">
                  <c:v>1782884835.48</c:v>
                </c:pt>
                <c:pt idx="528">
                  <c:v>1782888412.02</c:v>
                </c:pt>
                <c:pt idx="529">
                  <c:v>1782891988.5599999</c:v>
                </c:pt>
                <c:pt idx="530">
                  <c:v>1782895565.0899999</c:v>
                </c:pt>
                <c:pt idx="531">
                  <c:v>1782899141.6299999</c:v>
                </c:pt>
                <c:pt idx="532">
                  <c:v>1782902718.1699996</c:v>
                </c:pt>
                <c:pt idx="533">
                  <c:v>1782906294.71</c:v>
                </c:pt>
                <c:pt idx="534">
                  <c:v>1782909871.24</c:v>
                </c:pt>
                <c:pt idx="535">
                  <c:v>1782913447.78</c:v>
                </c:pt>
                <c:pt idx="536">
                  <c:v>1782917024.3199999</c:v>
                </c:pt>
                <c:pt idx="537">
                  <c:v>1782920600.8599999</c:v>
                </c:pt>
                <c:pt idx="538">
                  <c:v>1782924177.4000001</c:v>
                </c:pt>
                <c:pt idx="539">
                  <c:v>1782927753.9300001</c:v>
                </c:pt>
                <c:pt idx="540">
                  <c:v>1782931330.47</c:v>
                </c:pt>
                <c:pt idx="541">
                  <c:v>1782934907.01</c:v>
                </c:pt>
                <c:pt idx="542">
                  <c:v>1782938483.55</c:v>
                </c:pt>
                <c:pt idx="543">
                  <c:v>1782942060.0899999</c:v>
                </c:pt>
                <c:pt idx="544">
                  <c:v>1782945636.6199999</c:v>
                </c:pt>
                <c:pt idx="545">
                  <c:v>1782949213.1599996</c:v>
                </c:pt>
                <c:pt idx="546">
                  <c:v>1782952789.7</c:v>
                </c:pt>
                <c:pt idx="547">
                  <c:v>1782956366.24</c:v>
                </c:pt>
                <c:pt idx="548">
                  <c:v>1782959942.78</c:v>
                </c:pt>
                <c:pt idx="549">
                  <c:v>1782963519.3099999</c:v>
                </c:pt>
                <c:pt idx="550">
                  <c:v>1782967095.8499999</c:v>
                </c:pt>
                <c:pt idx="551">
                  <c:v>1782970672.3899999</c:v>
                </c:pt>
                <c:pt idx="552">
                  <c:v>1782974248.9300001</c:v>
                </c:pt>
                <c:pt idx="553">
                  <c:v>1782977825.46</c:v>
                </c:pt>
                <c:pt idx="554">
                  <c:v>1782981402</c:v>
                </c:pt>
                <c:pt idx="555">
                  <c:v>1782984978.54</c:v>
                </c:pt>
                <c:pt idx="556">
                  <c:v>1782988555.0799999</c:v>
                </c:pt>
                <c:pt idx="557">
                  <c:v>1782992131.6199999</c:v>
                </c:pt>
                <c:pt idx="558">
                  <c:v>1782995708.1499999</c:v>
                </c:pt>
                <c:pt idx="559">
                  <c:v>1782999284.6899996</c:v>
                </c:pt>
                <c:pt idx="560">
                  <c:v>1783002861.23</c:v>
                </c:pt>
                <c:pt idx="561">
                  <c:v>1783006437.77</c:v>
                </c:pt>
                <c:pt idx="562">
                  <c:v>1783010014.3099999</c:v>
                </c:pt>
                <c:pt idx="563">
                  <c:v>1783013590.8399999</c:v>
                </c:pt>
                <c:pt idx="564">
                  <c:v>1783017167.3799999</c:v>
                </c:pt>
                <c:pt idx="565">
                  <c:v>1783020743.9200001</c:v>
                </c:pt>
                <c:pt idx="566">
                  <c:v>1783024320.46</c:v>
                </c:pt>
                <c:pt idx="567">
                  <c:v>1783027897</c:v>
                </c:pt>
                <c:pt idx="568">
                  <c:v>1783031473.53</c:v>
                </c:pt>
                <c:pt idx="569">
                  <c:v>1783035050.0699999</c:v>
                </c:pt>
                <c:pt idx="570">
                  <c:v>1783038626.6099999</c:v>
                </c:pt>
                <c:pt idx="571">
                  <c:v>1783042203.1499999</c:v>
                </c:pt>
                <c:pt idx="572">
                  <c:v>1783045779.6899996</c:v>
                </c:pt>
                <c:pt idx="573">
                  <c:v>1783049356.22</c:v>
                </c:pt>
                <c:pt idx="574">
                  <c:v>1783052932.76</c:v>
                </c:pt>
                <c:pt idx="575">
                  <c:v>1783056509.3</c:v>
                </c:pt>
                <c:pt idx="576">
                  <c:v>1783060085.8399999</c:v>
                </c:pt>
                <c:pt idx="577">
                  <c:v>1783063662.3699999</c:v>
                </c:pt>
                <c:pt idx="578">
                  <c:v>1783067238.9100001</c:v>
                </c:pt>
                <c:pt idx="579">
                  <c:v>1783070815.45</c:v>
                </c:pt>
                <c:pt idx="580">
                  <c:v>1783074391.99</c:v>
                </c:pt>
                <c:pt idx="581">
                  <c:v>1783077968.53</c:v>
                </c:pt>
                <c:pt idx="582">
                  <c:v>1783081545.0599999</c:v>
                </c:pt>
                <c:pt idx="583">
                  <c:v>1783085121.5999999</c:v>
                </c:pt>
                <c:pt idx="584">
                  <c:v>1783088698.1399999</c:v>
                </c:pt>
                <c:pt idx="585">
                  <c:v>1783092274.6799996</c:v>
                </c:pt>
                <c:pt idx="586">
                  <c:v>1783095851.22</c:v>
                </c:pt>
                <c:pt idx="587">
                  <c:v>1783099427.75</c:v>
                </c:pt>
                <c:pt idx="588">
                  <c:v>1783103004.29</c:v>
                </c:pt>
                <c:pt idx="589">
                  <c:v>1783106580.8299999</c:v>
                </c:pt>
                <c:pt idx="590">
                  <c:v>1783110157.3699999</c:v>
                </c:pt>
                <c:pt idx="591">
                  <c:v>1783113733.9100001</c:v>
                </c:pt>
                <c:pt idx="592">
                  <c:v>1783117310.4400001</c:v>
                </c:pt>
                <c:pt idx="593">
                  <c:v>1783120886.98</c:v>
                </c:pt>
                <c:pt idx="594">
                  <c:v>1783124463.52</c:v>
                </c:pt>
                <c:pt idx="595">
                  <c:v>1783128040.0599999</c:v>
                </c:pt>
                <c:pt idx="596">
                  <c:v>1783131616.5999999</c:v>
                </c:pt>
                <c:pt idx="597">
                  <c:v>1783135193.1299999</c:v>
                </c:pt>
                <c:pt idx="598">
                  <c:v>1783138769.6699996</c:v>
                </c:pt>
                <c:pt idx="599">
                  <c:v>1783142346.21</c:v>
                </c:pt>
                <c:pt idx="600">
                  <c:v>1783145922.75</c:v>
                </c:pt>
                <c:pt idx="601">
                  <c:v>1783149499.28</c:v>
                </c:pt>
                <c:pt idx="602">
                  <c:v>1783153075.8199999</c:v>
                </c:pt>
                <c:pt idx="603">
                  <c:v>1783156652.3599999</c:v>
                </c:pt>
                <c:pt idx="604">
                  <c:v>1783160228.9000001</c:v>
                </c:pt>
                <c:pt idx="605">
                  <c:v>1783163805.4400001</c:v>
                </c:pt>
                <c:pt idx="606">
                  <c:v>1783167381.97</c:v>
                </c:pt>
                <c:pt idx="607">
                  <c:v>1783170958.51</c:v>
                </c:pt>
                <c:pt idx="608">
                  <c:v>1783174535.05</c:v>
                </c:pt>
                <c:pt idx="609">
                  <c:v>1783178111.5899999</c:v>
                </c:pt>
                <c:pt idx="610">
                  <c:v>1783181688.1299999</c:v>
                </c:pt>
                <c:pt idx="611">
                  <c:v>1783185264.6599996</c:v>
                </c:pt>
                <c:pt idx="612">
                  <c:v>1783188841.2</c:v>
                </c:pt>
                <c:pt idx="613">
                  <c:v>1783192417.74</c:v>
                </c:pt>
                <c:pt idx="614">
                  <c:v>1783195994.28</c:v>
                </c:pt>
                <c:pt idx="615">
                  <c:v>1783199570.8199999</c:v>
                </c:pt>
                <c:pt idx="616">
                  <c:v>1783203147.3499999</c:v>
                </c:pt>
                <c:pt idx="617">
                  <c:v>1783206723.8899999</c:v>
                </c:pt>
                <c:pt idx="618">
                  <c:v>1783210300.4300001</c:v>
                </c:pt>
                <c:pt idx="619">
                  <c:v>1783213876.97</c:v>
                </c:pt>
                <c:pt idx="620">
                  <c:v>1783217453.51</c:v>
                </c:pt>
                <c:pt idx="621">
                  <c:v>1783221030.04</c:v>
                </c:pt>
                <c:pt idx="622">
                  <c:v>1783224606.5799999</c:v>
                </c:pt>
                <c:pt idx="623">
                  <c:v>1783228183.1199999</c:v>
                </c:pt>
                <c:pt idx="624">
                  <c:v>1783231759.6599996</c:v>
                </c:pt>
                <c:pt idx="625">
                  <c:v>1783235336.1899996</c:v>
                </c:pt>
                <c:pt idx="626">
                  <c:v>1783238912.73</c:v>
                </c:pt>
                <c:pt idx="627">
                  <c:v>1783242489.27</c:v>
                </c:pt>
                <c:pt idx="628">
                  <c:v>1783246065.8099999</c:v>
                </c:pt>
                <c:pt idx="629">
                  <c:v>1783249642.3499999</c:v>
                </c:pt>
                <c:pt idx="630">
                  <c:v>1783253218.8799999</c:v>
                </c:pt>
                <c:pt idx="631">
                  <c:v>1783256795.4200001</c:v>
                </c:pt>
                <c:pt idx="632">
                  <c:v>1783260371.96</c:v>
                </c:pt>
                <c:pt idx="633">
                  <c:v>1783263948.5</c:v>
                </c:pt>
                <c:pt idx="634">
                  <c:v>1783267525.04</c:v>
                </c:pt>
                <c:pt idx="635">
                  <c:v>1783271101.5699999</c:v>
                </c:pt>
                <c:pt idx="636">
                  <c:v>1783274678.1099999</c:v>
                </c:pt>
                <c:pt idx="637">
                  <c:v>1783278254.6499999</c:v>
                </c:pt>
                <c:pt idx="638">
                  <c:v>1783281831.1899996</c:v>
                </c:pt>
                <c:pt idx="639">
                  <c:v>1783285407.73</c:v>
                </c:pt>
                <c:pt idx="640">
                  <c:v>1783288984.26</c:v>
                </c:pt>
                <c:pt idx="641">
                  <c:v>1783292560.8</c:v>
                </c:pt>
                <c:pt idx="642">
                  <c:v>1783296137.3399999</c:v>
                </c:pt>
                <c:pt idx="643">
                  <c:v>1783299713.8799999</c:v>
                </c:pt>
                <c:pt idx="644">
                  <c:v>1783303290.4100001</c:v>
                </c:pt>
                <c:pt idx="645">
                  <c:v>1783306866.95</c:v>
                </c:pt>
                <c:pt idx="646">
                  <c:v>1783310443.49</c:v>
                </c:pt>
                <c:pt idx="647">
                  <c:v>1783314020.03</c:v>
                </c:pt>
                <c:pt idx="648">
                  <c:v>1783317596.5699999</c:v>
                </c:pt>
                <c:pt idx="649">
                  <c:v>1783321173.0999999</c:v>
                </c:pt>
                <c:pt idx="650">
                  <c:v>1783324749.6399999</c:v>
                </c:pt>
                <c:pt idx="651">
                  <c:v>1783328326.1799996</c:v>
                </c:pt>
                <c:pt idx="652">
                  <c:v>1783331902.72</c:v>
                </c:pt>
                <c:pt idx="653">
                  <c:v>1783335479.26</c:v>
                </c:pt>
                <c:pt idx="654">
                  <c:v>1783339055.79</c:v>
                </c:pt>
                <c:pt idx="655">
                  <c:v>1783342632.3299999</c:v>
                </c:pt>
                <c:pt idx="656">
                  <c:v>1783346208.8699999</c:v>
                </c:pt>
                <c:pt idx="657">
                  <c:v>1783349785.4100001</c:v>
                </c:pt>
                <c:pt idx="658">
                  <c:v>1783353361.95</c:v>
                </c:pt>
                <c:pt idx="659">
                  <c:v>1783356938.48</c:v>
                </c:pt>
                <c:pt idx="660">
                  <c:v>1783360515.02</c:v>
                </c:pt>
                <c:pt idx="661">
                  <c:v>1783364091.5599999</c:v>
                </c:pt>
                <c:pt idx="662">
                  <c:v>1783367668.0999999</c:v>
                </c:pt>
                <c:pt idx="663">
                  <c:v>1783371244.6399999</c:v>
                </c:pt>
                <c:pt idx="664">
                  <c:v>1783374821.1699996</c:v>
                </c:pt>
                <c:pt idx="665">
                  <c:v>1783378397.71</c:v>
                </c:pt>
                <c:pt idx="666">
                  <c:v>1783381974.25</c:v>
                </c:pt>
                <c:pt idx="667">
                  <c:v>1783385550.79</c:v>
                </c:pt>
                <c:pt idx="668">
                  <c:v>1783389127.3199999</c:v>
                </c:pt>
                <c:pt idx="669">
                  <c:v>1783392703.8599999</c:v>
                </c:pt>
                <c:pt idx="670">
                  <c:v>1783396280.4000001</c:v>
                </c:pt>
                <c:pt idx="671">
                  <c:v>1783399856.9400001</c:v>
                </c:pt>
                <c:pt idx="672">
                  <c:v>1783403433.48</c:v>
                </c:pt>
                <c:pt idx="673">
                  <c:v>1783407010.01</c:v>
                </c:pt>
                <c:pt idx="674">
                  <c:v>1783410586.55</c:v>
                </c:pt>
                <c:pt idx="675">
                  <c:v>1783414163.0899999</c:v>
                </c:pt>
                <c:pt idx="676">
                  <c:v>1783417739.6299999</c:v>
                </c:pt>
                <c:pt idx="677">
                  <c:v>1783421316.1699996</c:v>
                </c:pt>
                <c:pt idx="678">
                  <c:v>1783424892.7</c:v>
                </c:pt>
                <c:pt idx="679">
                  <c:v>1783428469.24</c:v>
                </c:pt>
                <c:pt idx="680">
                  <c:v>1783432045.78</c:v>
                </c:pt>
                <c:pt idx="681">
                  <c:v>1783435622.3199999</c:v>
                </c:pt>
                <c:pt idx="682">
                  <c:v>1783439198.8599999</c:v>
                </c:pt>
                <c:pt idx="683">
                  <c:v>1783442775.3899999</c:v>
                </c:pt>
                <c:pt idx="684">
                  <c:v>1783446351.9300001</c:v>
                </c:pt>
                <c:pt idx="685">
                  <c:v>1783449928.47</c:v>
                </c:pt>
                <c:pt idx="686">
                  <c:v>1783453505.01</c:v>
                </c:pt>
                <c:pt idx="687">
                  <c:v>1783457081.55</c:v>
                </c:pt>
                <c:pt idx="688">
                  <c:v>1783460658.0799999</c:v>
                </c:pt>
                <c:pt idx="689">
                  <c:v>1783464234.6199999</c:v>
                </c:pt>
                <c:pt idx="690">
                  <c:v>1783467811.1599996</c:v>
                </c:pt>
                <c:pt idx="691">
                  <c:v>1783471387.7</c:v>
                </c:pt>
                <c:pt idx="692">
                  <c:v>1783474964.23</c:v>
                </c:pt>
                <c:pt idx="693">
                  <c:v>1783478540.77</c:v>
                </c:pt>
                <c:pt idx="694">
                  <c:v>1783482117.3099999</c:v>
                </c:pt>
                <c:pt idx="695">
                  <c:v>1783485693.8499999</c:v>
                </c:pt>
                <c:pt idx="696">
                  <c:v>1783489270.3899999</c:v>
                </c:pt>
                <c:pt idx="697">
                  <c:v>1783492846.9200001</c:v>
                </c:pt>
                <c:pt idx="698">
                  <c:v>1783496423.46</c:v>
                </c:pt>
                <c:pt idx="699">
                  <c:v>1783500000</c:v>
                </c:pt>
              </c:numCache>
            </c:numRef>
          </c:xVal>
          <c:yVal>
            <c:numRef>
              <c:f>'1T1'!$B$4:$B$703</c:f>
              <c:numCache>
                <c:formatCode>0.00E+00</c:formatCode>
                <c:ptCount val="700"/>
                <c:pt idx="0">
                  <c:v>-73.165590475200005</c:v>
                </c:pt>
                <c:pt idx="1">
                  <c:v>-73.069822885400001</c:v>
                </c:pt>
                <c:pt idx="2">
                  <c:v>-73.3068554277</c:v>
                </c:pt>
                <c:pt idx="3">
                  <c:v>-73.619948183599845</c:v>
                </c:pt>
                <c:pt idx="4">
                  <c:v>-73.674680123399824</c:v>
                </c:pt>
                <c:pt idx="5">
                  <c:v>-73.416509674699995</c:v>
                </c:pt>
                <c:pt idx="6">
                  <c:v>-73.184051551599836</c:v>
                </c:pt>
                <c:pt idx="7">
                  <c:v>-73.648637260300006</c:v>
                </c:pt>
                <c:pt idx="8">
                  <c:v>-73.5953366614999</c:v>
                </c:pt>
                <c:pt idx="9">
                  <c:v>-73.545731094699846</c:v>
                </c:pt>
                <c:pt idx="10">
                  <c:v>-73.504148638399982</c:v>
                </c:pt>
                <c:pt idx="11">
                  <c:v>-73.812051326399825</c:v>
                </c:pt>
                <c:pt idx="12">
                  <c:v>-73.566056206499809</c:v>
                </c:pt>
                <c:pt idx="13">
                  <c:v>-73.432323010800005</c:v>
                </c:pt>
                <c:pt idx="14">
                  <c:v>-73.251322343499808</c:v>
                </c:pt>
                <c:pt idx="15">
                  <c:v>-73.367898519399958</c:v>
                </c:pt>
                <c:pt idx="16">
                  <c:v>-73.740591319800004</c:v>
                </c:pt>
                <c:pt idx="17">
                  <c:v>-74.068729827599824</c:v>
                </c:pt>
                <c:pt idx="18">
                  <c:v>-73.755028500699837</c:v>
                </c:pt>
                <c:pt idx="19">
                  <c:v>-72.975062827299809</c:v>
                </c:pt>
                <c:pt idx="20">
                  <c:v>-73.913470201199999</c:v>
                </c:pt>
                <c:pt idx="21">
                  <c:v>-73.529393525499884</c:v>
                </c:pt>
                <c:pt idx="22">
                  <c:v>-73.687851424499854</c:v>
                </c:pt>
                <c:pt idx="23">
                  <c:v>-73.299535242299982</c:v>
                </c:pt>
                <c:pt idx="24">
                  <c:v>-73.178303968599835</c:v>
                </c:pt>
                <c:pt idx="25">
                  <c:v>-72.948108561900099</c:v>
                </c:pt>
                <c:pt idx="26">
                  <c:v>-73.36202556489998</c:v>
                </c:pt>
                <c:pt idx="27">
                  <c:v>-73.286025368899999</c:v>
                </c:pt>
                <c:pt idx="28">
                  <c:v>-72.643482398999836</c:v>
                </c:pt>
                <c:pt idx="29">
                  <c:v>-73.509499963200099</c:v>
                </c:pt>
                <c:pt idx="30">
                  <c:v>-73.71145278580012</c:v>
                </c:pt>
                <c:pt idx="31">
                  <c:v>-73.531922035400001</c:v>
                </c:pt>
                <c:pt idx="32">
                  <c:v>-73.423045966499885</c:v>
                </c:pt>
                <c:pt idx="33">
                  <c:v>-73.366518371799884</c:v>
                </c:pt>
                <c:pt idx="34">
                  <c:v>-73.857985370999884</c:v>
                </c:pt>
                <c:pt idx="35">
                  <c:v>-73.263755559499884</c:v>
                </c:pt>
                <c:pt idx="36">
                  <c:v>-73.30430972009998</c:v>
                </c:pt>
                <c:pt idx="37">
                  <c:v>-73.7281492842001</c:v>
                </c:pt>
                <c:pt idx="38">
                  <c:v>-73.445952410100006</c:v>
                </c:pt>
                <c:pt idx="39">
                  <c:v>-73.401338708300003</c:v>
                </c:pt>
                <c:pt idx="40">
                  <c:v>-73.33819062329998</c:v>
                </c:pt>
                <c:pt idx="41">
                  <c:v>-73.4041858155</c:v>
                </c:pt>
                <c:pt idx="42">
                  <c:v>-73.806313809499869</c:v>
                </c:pt>
                <c:pt idx="43">
                  <c:v>-73.656664556799839</c:v>
                </c:pt>
                <c:pt idx="44">
                  <c:v>-73.4964488488</c:v>
                </c:pt>
                <c:pt idx="45">
                  <c:v>-73.607542922499846</c:v>
                </c:pt>
                <c:pt idx="46">
                  <c:v>-73.694643503199998</c:v>
                </c:pt>
                <c:pt idx="47">
                  <c:v>-73.630467185000001</c:v>
                </c:pt>
                <c:pt idx="48">
                  <c:v>-73.559649683700115</c:v>
                </c:pt>
                <c:pt idx="49">
                  <c:v>-72.8983747386998</c:v>
                </c:pt>
                <c:pt idx="50">
                  <c:v>-73.1988168777998</c:v>
                </c:pt>
                <c:pt idx="51">
                  <c:v>-73.270345973199824</c:v>
                </c:pt>
                <c:pt idx="52">
                  <c:v>-73.953812141</c:v>
                </c:pt>
                <c:pt idx="53">
                  <c:v>-73.054360499699982</c:v>
                </c:pt>
                <c:pt idx="54">
                  <c:v>-73.078267335299884</c:v>
                </c:pt>
                <c:pt idx="55">
                  <c:v>-73.198992036299799</c:v>
                </c:pt>
                <c:pt idx="56">
                  <c:v>-73.268273495900118</c:v>
                </c:pt>
                <c:pt idx="57">
                  <c:v>-72.795883605900116</c:v>
                </c:pt>
                <c:pt idx="58">
                  <c:v>-73.083803957399979</c:v>
                </c:pt>
                <c:pt idx="59">
                  <c:v>-73.932780424000001</c:v>
                </c:pt>
                <c:pt idx="60">
                  <c:v>-73.8058064879</c:v>
                </c:pt>
                <c:pt idx="61">
                  <c:v>-73.298746335999809</c:v>
                </c:pt>
                <c:pt idx="62">
                  <c:v>-73.572157564999884</c:v>
                </c:pt>
                <c:pt idx="63">
                  <c:v>-73.250681846699834</c:v>
                </c:pt>
                <c:pt idx="64">
                  <c:v>-73.502180092399854</c:v>
                </c:pt>
                <c:pt idx="65">
                  <c:v>-73.361103964300199</c:v>
                </c:pt>
                <c:pt idx="66">
                  <c:v>-73.213803917700005</c:v>
                </c:pt>
                <c:pt idx="67">
                  <c:v>-73.042433396799836</c:v>
                </c:pt>
                <c:pt idx="68">
                  <c:v>-73.000804052499845</c:v>
                </c:pt>
                <c:pt idx="69">
                  <c:v>-73.016734034499834</c:v>
                </c:pt>
                <c:pt idx="70">
                  <c:v>-73.083717354899846</c:v>
                </c:pt>
                <c:pt idx="71">
                  <c:v>-72.792732298699846</c:v>
                </c:pt>
                <c:pt idx="72">
                  <c:v>-73.273860623700003</c:v>
                </c:pt>
                <c:pt idx="73">
                  <c:v>-73.448976057300001</c:v>
                </c:pt>
                <c:pt idx="74">
                  <c:v>-73.112599359800001</c:v>
                </c:pt>
                <c:pt idx="75">
                  <c:v>-73.084144190900005</c:v>
                </c:pt>
                <c:pt idx="76">
                  <c:v>-73.119552027699839</c:v>
                </c:pt>
                <c:pt idx="77">
                  <c:v>-73.464918404399995</c:v>
                </c:pt>
                <c:pt idx="78">
                  <c:v>-73.383230326499785</c:v>
                </c:pt>
                <c:pt idx="79">
                  <c:v>-72.973346017699754</c:v>
                </c:pt>
                <c:pt idx="80">
                  <c:v>-72.97431698619998</c:v>
                </c:pt>
                <c:pt idx="81">
                  <c:v>-73.386545681000115</c:v>
                </c:pt>
                <c:pt idx="82">
                  <c:v>-73.045622262099982</c:v>
                </c:pt>
                <c:pt idx="83">
                  <c:v>-73.419568579800099</c:v>
                </c:pt>
                <c:pt idx="84">
                  <c:v>-73.462295175600005</c:v>
                </c:pt>
                <c:pt idx="85">
                  <c:v>-73.4054489703</c:v>
                </c:pt>
                <c:pt idx="86">
                  <c:v>-73.122027086299823</c:v>
                </c:pt>
                <c:pt idx="87">
                  <c:v>-72.980273724900115</c:v>
                </c:pt>
                <c:pt idx="88">
                  <c:v>-73.116222233000002</c:v>
                </c:pt>
                <c:pt idx="89">
                  <c:v>-72.906945006100003</c:v>
                </c:pt>
                <c:pt idx="90">
                  <c:v>-72.889031310299799</c:v>
                </c:pt>
                <c:pt idx="91">
                  <c:v>-73.057308265999978</c:v>
                </c:pt>
                <c:pt idx="92">
                  <c:v>-73.220290582399983</c:v>
                </c:pt>
                <c:pt idx="93">
                  <c:v>-73.010305342099869</c:v>
                </c:pt>
                <c:pt idx="94">
                  <c:v>-72.975984914399959</c:v>
                </c:pt>
                <c:pt idx="95">
                  <c:v>-73.519352281799982</c:v>
                </c:pt>
                <c:pt idx="96">
                  <c:v>-73.102395685299982</c:v>
                </c:pt>
                <c:pt idx="97">
                  <c:v>-73.346394206499824</c:v>
                </c:pt>
                <c:pt idx="98">
                  <c:v>-72.640231525600001</c:v>
                </c:pt>
                <c:pt idx="99">
                  <c:v>-73.380993318399959</c:v>
                </c:pt>
                <c:pt idx="100">
                  <c:v>-73.159818058099845</c:v>
                </c:pt>
                <c:pt idx="101">
                  <c:v>-73.178746535299751</c:v>
                </c:pt>
                <c:pt idx="102">
                  <c:v>-72.777878458399854</c:v>
                </c:pt>
                <c:pt idx="103">
                  <c:v>-73.527136917299885</c:v>
                </c:pt>
                <c:pt idx="104">
                  <c:v>-73.176250233399884</c:v>
                </c:pt>
                <c:pt idx="105">
                  <c:v>-73.021889411900005</c:v>
                </c:pt>
                <c:pt idx="106">
                  <c:v>-73.539842371299869</c:v>
                </c:pt>
                <c:pt idx="107">
                  <c:v>-72.459313091400006</c:v>
                </c:pt>
                <c:pt idx="108">
                  <c:v>-73.262058932099833</c:v>
                </c:pt>
                <c:pt idx="109">
                  <c:v>-73.1349996398001</c:v>
                </c:pt>
                <c:pt idx="110">
                  <c:v>-72.8990841241</c:v>
                </c:pt>
                <c:pt idx="111">
                  <c:v>-73.10646798099998</c:v>
                </c:pt>
                <c:pt idx="112">
                  <c:v>-72.829011721900002</c:v>
                </c:pt>
                <c:pt idx="113">
                  <c:v>-73.102257527299869</c:v>
                </c:pt>
                <c:pt idx="114">
                  <c:v>-72.781244475799994</c:v>
                </c:pt>
                <c:pt idx="115">
                  <c:v>-73.104421207800002</c:v>
                </c:pt>
                <c:pt idx="116">
                  <c:v>-73.01706444020023</c:v>
                </c:pt>
                <c:pt idx="117">
                  <c:v>-72.960538880300007</c:v>
                </c:pt>
                <c:pt idx="118">
                  <c:v>-72.967606309299995</c:v>
                </c:pt>
                <c:pt idx="119">
                  <c:v>-72.716431030599836</c:v>
                </c:pt>
                <c:pt idx="120">
                  <c:v>-73.079599293100003</c:v>
                </c:pt>
                <c:pt idx="121">
                  <c:v>-72.969317687599982</c:v>
                </c:pt>
                <c:pt idx="122">
                  <c:v>-73.025109402200002</c:v>
                </c:pt>
                <c:pt idx="123">
                  <c:v>-72.866892313199756</c:v>
                </c:pt>
                <c:pt idx="124">
                  <c:v>-72.914083792900115</c:v>
                </c:pt>
                <c:pt idx="125">
                  <c:v>-72.746290957300118</c:v>
                </c:pt>
                <c:pt idx="126">
                  <c:v>-73.270947939799839</c:v>
                </c:pt>
                <c:pt idx="127">
                  <c:v>-73.045624557799982</c:v>
                </c:pt>
                <c:pt idx="128">
                  <c:v>-73.1151431487</c:v>
                </c:pt>
                <c:pt idx="129">
                  <c:v>-72.762709148499809</c:v>
                </c:pt>
                <c:pt idx="130">
                  <c:v>-73.4144588578</c:v>
                </c:pt>
                <c:pt idx="131">
                  <c:v>-73.333234853099825</c:v>
                </c:pt>
                <c:pt idx="132">
                  <c:v>-72.598546684300146</c:v>
                </c:pt>
                <c:pt idx="133">
                  <c:v>-72.7872770825999</c:v>
                </c:pt>
                <c:pt idx="134">
                  <c:v>-73.032322879599846</c:v>
                </c:pt>
                <c:pt idx="135">
                  <c:v>-72.99057342090012</c:v>
                </c:pt>
                <c:pt idx="136">
                  <c:v>-73.337351714399958</c:v>
                </c:pt>
                <c:pt idx="137">
                  <c:v>-73.117371954499845</c:v>
                </c:pt>
                <c:pt idx="138">
                  <c:v>-73.073104437499836</c:v>
                </c:pt>
                <c:pt idx="139">
                  <c:v>-72.936786172999845</c:v>
                </c:pt>
                <c:pt idx="140">
                  <c:v>-72.509430753399855</c:v>
                </c:pt>
                <c:pt idx="141">
                  <c:v>-72.7269817463999</c:v>
                </c:pt>
                <c:pt idx="142">
                  <c:v>-73.323035989800005</c:v>
                </c:pt>
                <c:pt idx="143">
                  <c:v>-72.357101572299854</c:v>
                </c:pt>
                <c:pt idx="144">
                  <c:v>-72.995458966800001</c:v>
                </c:pt>
                <c:pt idx="145">
                  <c:v>-72.521845201700003</c:v>
                </c:pt>
                <c:pt idx="146">
                  <c:v>-72.747818052399978</c:v>
                </c:pt>
                <c:pt idx="147">
                  <c:v>-73.0211953851001</c:v>
                </c:pt>
                <c:pt idx="148">
                  <c:v>-72.842348058399836</c:v>
                </c:pt>
                <c:pt idx="149">
                  <c:v>-72.874744692799808</c:v>
                </c:pt>
                <c:pt idx="150">
                  <c:v>-72.798301239899899</c:v>
                </c:pt>
                <c:pt idx="151">
                  <c:v>-72.738390064900003</c:v>
                </c:pt>
                <c:pt idx="152">
                  <c:v>-72.514903844399996</c:v>
                </c:pt>
                <c:pt idx="153">
                  <c:v>-73.188164900700002</c:v>
                </c:pt>
                <c:pt idx="154">
                  <c:v>-72.820978592899735</c:v>
                </c:pt>
                <c:pt idx="155">
                  <c:v>-73.098976837099755</c:v>
                </c:pt>
                <c:pt idx="156">
                  <c:v>-72.550977802999753</c:v>
                </c:pt>
                <c:pt idx="157">
                  <c:v>-72.664530074499808</c:v>
                </c:pt>
                <c:pt idx="158">
                  <c:v>-72.459808255900001</c:v>
                </c:pt>
                <c:pt idx="159">
                  <c:v>-72.339885331899836</c:v>
                </c:pt>
                <c:pt idx="160">
                  <c:v>-72.728901676999854</c:v>
                </c:pt>
                <c:pt idx="161">
                  <c:v>-72.510136888000005</c:v>
                </c:pt>
                <c:pt idx="162">
                  <c:v>-72.625239332999755</c:v>
                </c:pt>
                <c:pt idx="163">
                  <c:v>-72.445726479100117</c:v>
                </c:pt>
                <c:pt idx="164">
                  <c:v>-72.438133551500002</c:v>
                </c:pt>
                <c:pt idx="165">
                  <c:v>-73.053299388699998</c:v>
                </c:pt>
                <c:pt idx="166">
                  <c:v>-72.541228542000027</c:v>
                </c:pt>
                <c:pt idx="167">
                  <c:v>-72.210731703399958</c:v>
                </c:pt>
                <c:pt idx="168">
                  <c:v>-72.116503205200118</c:v>
                </c:pt>
                <c:pt idx="169">
                  <c:v>-72.8236763395998</c:v>
                </c:pt>
                <c:pt idx="170">
                  <c:v>-72.490890563299999</c:v>
                </c:pt>
                <c:pt idx="171">
                  <c:v>-72.335549446800002</c:v>
                </c:pt>
                <c:pt idx="172">
                  <c:v>-72.7819726261</c:v>
                </c:pt>
                <c:pt idx="173">
                  <c:v>-72.680356454599846</c:v>
                </c:pt>
                <c:pt idx="174">
                  <c:v>-72.464499753699982</c:v>
                </c:pt>
                <c:pt idx="175">
                  <c:v>-72.202473448399999</c:v>
                </c:pt>
                <c:pt idx="176">
                  <c:v>-72.702794081099981</c:v>
                </c:pt>
                <c:pt idx="177">
                  <c:v>-72.278390391199835</c:v>
                </c:pt>
                <c:pt idx="178">
                  <c:v>-73.021529596999983</c:v>
                </c:pt>
                <c:pt idx="179">
                  <c:v>-72.36451251539998</c:v>
                </c:pt>
                <c:pt idx="180">
                  <c:v>-72.508545479199981</c:v>
                </c:pt>
                <c:pt idx="181">
                  <c:v>-72.853172477199834</c:v>
                </c:pt>
                <c:pt idx="182">
                  <c:v>-72.469532494000006</c:v>
                </c:pt>
                <c:pt idx="183">
                  <c:v>-72.490804018899979</c:v>
                </c:pt>
                <c:pt idx="184">
                  <c:v>-72.367728078699869</c:v>
                </c:pt>
                <c:pt idx="185">
                  <c:v>-72.206199166399998</c:v>
                </c:pt>
                <c:pt idx="186">
                  <c:v>-72.32831815319976</c:v>
                </c:pt>
                <c:pt idx="187">
                  <c:v>-72.362894857199834</c:v>
                </c:pt>
                <c:pt idx="188">
                  <c:v>-72.499672658400002</c:v>
                </c:pt>
                <c:pt idx="189">
                  <c:v>-72.315356657699809</c:v>
                </c:pt>
                <c:pt idx="190">
                  <c:v>-72.6320168037998</c:v>
                </c:pt>
                <c:pt idx="191">
                  <c:v>-72.406513074599999</c:v>
                </c:pt>
                <c:pt idx="192">
                  <c:v>-72.597292712300003</c:v>
                </c:pt>
                <c:pt idx="193">
                  <c:v>-72.2874108968999</c:v>
                </c:pt>
                <c:pt idx="194">
                  <c:v>-72.245386365100003</c:v>
                </c:pt>
                <c:pt idx="195">
                  <c:v>-72.523823854699884</c:v>
                </c:pt>
                <c:pt idx="196">
                  <c:v>-72.566785529300006</c:v>
                </c:pt>
                <c:pt idx="197">
                  <c:v>-72.2078220585</c:v>
                </c:pt>
                <c:pt idx="198">
                  <c:v>-72.194478882699755</c:v>
                </c:pt>
                <c:pt idx="199">
                  <c:v>-72.249712707499825</c:v>
                </c:pt>
                <c:pt idx="200">
                  <c:v>-72.660196351799854</c:v>
                </c:pt>
                <c:pt idx="201">
                  <c:v>-72.034216879900114</c:v>
                </c:pt>
                <c:pt idx="202">
                  <c:v>-72.135192902399808</c:v>
                </c:pt>
                <c:pt idx="203">
                  <c:v>-72.1233745175997</c:v>
                </c:pt>
                <c:pt idx="204">
                  <c:v>-72.128418360199845</c:v>
                </c:pt>
                <c:pt idx="205">
                  <c:v>-71.9146101611002</c:v>
                </c:pt>
                <c:pt idx="206">
                  <c:v>-71.958647398899885</c:v>
                </c:pt>
                <c:pt idx="207">
                  <c:v>-72.902194683000118</c:v>
                </c:pt>
                <c:pt idx="208">
                  <c:v>-71.945025620799996</c:v>
                </c:pt>
                <c:pt idx="209">
                  <c:v>-72.402171901800003</c:v>
                </c:pt>
                <c:pt idx="210">
                  <c:v>-71.919740513599834</c:v>
                </c:pt>
                <c:pt idx="211">
                  <c:v>-72.23655367249998</c:v>
                </c:pt>
                <c:pt idx="212">
                  <c:v>-71.942825699300229</c:v>
                </c:pt>
                <c:pt idx="213">
                  <c:v>-72.213787949199983</c:v>
                </c:pt>
                <c:pt idx="214">
                  <c:v>-72.089878765899854</c:v>
                </c:pt>
                <c:pt idx="215">
                  <c:v>-71.260198320900002</c:v>
                </c:pt>
                <c:pt idx="216">
                  <c:v>-71.720874218699834</c:v>
                </c:pt>
                <c:pt idx="217">
                  <c:v>-72.039570394899854</c:v>
                </c:pt>
                <c:pt idx="218">
                  <c:v>-72.3179615799001</c:v>
                </c:pt>
                <c:pt idx="219">
                  <c:v>-72.400714600599983</c:v>
                </c:pt>
                <c:pt idx="220">
                  <c:v>-72.225388166399753</c:v>
                </c:pt>
                <c:pt idx="221">
                  <c:v>-71.737374247100007</c:v>
                </c:pt>
                <c:pt idx="222">
                  <c:v>-71.831024617099999</c:v>
                </c:pt>
                <c:pt idx="223">
                  <c:v>-72.410392393499833</c:v>
                </c:pt>
                <c:pt idx="224">
                  <c:v>-72.463618337</c:v>
                </c:pt>
                <c:pt idx="225">
                  <c:v>-71.583027595299981</c:v>
                </c:pt>
                <c:pt idx="226">
                  <c:v>-72.087163456900115</c:v>
                </c:pt>
                <c:pt idx="227">
                  <c:v>-71.896929870600005</c:v>
                </c:pt>
                <c:pt idx="228">
                  <c:v>-72.145112838799847</c:v>
                </c:pt>
                <c:pt idx="229">
                  <c:v>-71.553942641999981</c:v>
                </c:pt>
                <c:pt idx="230">
                  <c:v>-71.478611115799836</c:v>
                </c:pt>
                <c:pt idx="231">
                  <c:v>-71.631628135399978</c:v>
                </c:pt>
                <c:pt idx="232">
                  <c:v>-72.075344655899855</c:v>
                </c:pt>
                <c:pt idx="233">
                  <c:v>-71.936303070299999</c:v>
                </c:pt>
                <c:pt idx="234">
                  <c:v>-71.699519752599869</c:v>
                </c:pt>
                <c:pt idx="235">
                  <c:v>-71.610400016699799</c:v>
                </c:pt>
                <c:pt idx="236">
                  <c:v>-71.66380166099998</c:v>
                </c:pt>
                <c:pt idx="237">
                  <c:v>-71.609084122399835</c:v>
                </c:pt>
                <c:pt idx="238">
                  <c:v>-71.820584899699824</c:v>
                </c:pt>
                <c:pt idx="239">
                  <c:v>-71.864543855099981</c:v>
                </c:pt>
                <c:pt idx="240">
                  <c:v>-71.409999039499979</c:v>
                </c:pt>
                <c:pt idx="241">
                  <c:v>-71.841423356999982</c:v>
                </c:pt>
                <c:pt idx="242">
                  <c:v>-71.7821213836</c:v>
                </c:pt>
                <c:pt idx="243">
                  <c:v>-71.232395054499847</c:v>
                </c:pt>
                <c:pt idx="244">
                  <c:v>-71.582503902200003</c:v>
                </c:pt>
                <c:pt idx="245">
                  <c:v>-71.602675160299825</c:v>
                </c:pt>
                <c:pt idx="246">
                  <c:v>-71.386199188700004</c:v>
                </c:pt>
                <c:pt idx="247">
                  <c:v>-71.0718109946</c:v>
                </c:pt>
                <c:pt idx="248">
                  <c:v>-71.362291917599833</c:v>
                </c:pt>
                <c:pt idx="249">
                  <c:v>-71.251871396299833</c:v>
                </c:pt>
                <c:pt idx="250">
                  <c:v>-71.683522421700005</c:v>
                </c:pt>
                <c:pt idx="251">
                  <c:v>-71.263576119499845</c:v>
                </c:pt>
                <c:pt idx="252">
                  <c:v>-71.191899785199993</c:v>
                </c:pt>
                <c:pt idx="253">
                  <c:v>-71.3356003630999</c:v>
                </c:pt>
                <c:pt idx="254">
                  <c:v>-71.190487335999833</c:v>
                </c:pt>
                <c:pt idx="255">
                  <c:v>-71.427269614699995</c:v>
                </c:pt>
                <c:pt idx="256">
                  <c:v>-71.377777391799754</c:v>
                </c:pt>
                <c:pt idx="257">
                  <c:v>-71.245669219999996</c:v>
                </c:pt>
                <c:pt idx="258">
                  <c:v>-71.102961209</c:v>
                </c:pt>
                <c:pt idx="259">
                  <c:v>-71.414857242400004</c:v>
                </c:pt>
                <c:pt idx="260">
                  <c:v>-71.0294526668999</c:v>
                </c:pt>
                <c:pt idx="261">
                  <c:v>-71.628169472599836</c:v>
                </c:pt>
                <c:pt idx="262">
                  <c:v>-71.177055969400001</c:v>
                </c:pt>
                <c:pt idx="263">
                  <c:v>-71.313233633799982</c:v>
                </c:pt>
                <c:pt idx="264">
                  <c:v>-71.254766671300146</c:v>
                </c:pt>
                <c:pt idx="265">
                  <c:v>-71.376258753499755</c:v>
                </c:pt>
                <c:pt idx="266">
                  <c:v>-70.804498153399834</c:v>
                </c:pt>
                <c:pt idx="267">
                  <c:v>-70.966198365099999</c:v>
                </c:pt>
                <c:pt idx="268">
                  <c:v>-70.864725033499823</c:v>
                </c:pt>
                <c:pt idx="269">
                  <c:v>-70.770904374099899</c:v>
                </c:pt>
                <c:pt idx="270">
                  <c:v>-70.95422468380022</c:v>
                </c:pt>
                <c:pt idx="271">
                  <c:v>-70.837304271400001</c:v>
                </c:pt>
                <c:pt idx="272">
                  <c:v>-71.1027902810999</c:v>
                </c:pt>
                <c:pt idx="273">
                  <c:v>-70.821708463199855</c:v>
                </c:pt>
                <c:pt idx="274">
                  <c:v>-71.049804847399983</c:v>
                </c:pt>
                <c:pt idx="275">
                  <c:v>-70.826421162699845</c:v>
                </c:pt>
                <c:pt idx="276">
                  <c:v>-70.699511673200007</c:v>
                </c:pt>
                <c:pt idx="277">
                  <c:v>-70.803472858999754</c:v>
                </c:pt>
                <c:pt idx="278">
                  <c:v>-70.632274278599809</c:v>
                </c:pt>
                <c:pt idx="279">
                  <c:v>-70.991539994899995</c:v>
                </c:pt>
                <c:pt idx="280">
                  <c:v>-70.818695147100001</c:v>
                </c:pt>
                <c:pt idx="281">
                  <c:v>-70.573593604099983</c:v>
                </c:pt>
                <c:pt idx="282">
                  <c:v>-70.47485900709998</c:v>
                </c:pt>
                <c:pt idx="283">
                  <c:v>-70.399864341899999</c:v>
                </c:pt>
                <c:pt idx="284">
                  <c:v>-70.929324071899998</c:v>
                </c:pt>
                <c:pt idx="285">
                  <c:v>-70.53876591959984</c:v>
                </c:pt>
                <c:pt idx="286">
                  <c:v>-70.255516395100003</c:v>
                </c:pt>
                <c:pt idx="287">
                  <c:v>-70.273694498799998</c:v>
                </c:pt>
                <c:pt idx="288">
                  <c:v>-70.742931679999998</c:v>
                </c:pt>
                <c:pt idx="289">
                  <c:v>-70.153676472499754</c:v>
                </c:pt>
                <c:pt idx="290">
                  <c:v>-70.134632784900006</c:v>
                </c:pt>
                <c:pt idx="291">
                  <c:v>-70.71041757819998</c:v>
                </c:pt>
                <c:pt idx="292">
                  <c:v>-70.126016001899885</c:v>
                </c:pt>
                <c:pt idx="293">
                  <c:v>-70.140909682599982</c:v>
                </c:pt>
                <c:pt idx="294">
                  <c:v>-69.961283064800199</c:v>
                </c:pt>
                <c:pt idx="295">
                  <c:v>-69.933869285400121</c:v>
                </c:pt>
                <c:pt idx="296">
                  <c:v>-69.888883718799846</c:v>
                </c:pt>
                <c:pt idx="297">
                  <c:v>-70.021422273799899</c:v>
                </c:pt>
                <c:pt idx="298">
                  <c:v>-70.4324746586</c:v>
                </c:pt>
                <c:pt idx="299">
                  <c:v>-70.121674572899835</c:v>
                </c:pt>
                <c:pt idx="300">
                  <c:v>-70.282469678699982</c:v>
                </c:pt>
                <c:pt idx="301">
                  <c:v>-69.863106643899982</c:v>
                </c:pt>
                <c:pt idx="302">
                  <c:v>-70.197067835799899</c:v>
                </c:pt>
                <c:pt idx="303">
                  <c:v>-69.87126586319998</c:v>
                </c:pt>
                <c:pt idx="304">
                  <c:v>-69.850476637399836</c:v>
                </c:pt>
                <c:pt idx="305">
                  <c:v>-69.970558477399948</c:v>
                </c:pt>
                <c:pt idx="306">
                  <c:v>-69.577055126699847</c:v>
                </c:pt>
                <c:pt idx="307">
                  <c:v>-69.727893341200115</c:v>
                </c:pt>
                <c:pt idx="308">
                  <c:v>-69.7500029033</c:v>
                </c:pt>
                <c:pt idx="309">
                  <c:v>-69.443120653500117</c:v>
                </c:pt>
                <c:pt idx="310">
                  <c:v>-69.803184134399899</c:v>
                </c:pt>
                <c:pt idx="311">
                  <c:v>-69.318019511399982</c:v>
                </c:pt>
                <c:pt idx="312">
                  <c:v>-69.6772416891001</c:v>
                </c:pt>
                <c:pt idx="313">
                  <c:v>-69.380642199299899</c:v>
                </c:pt>
                <c:pt idx="314">
                  <c:v>-69.374706823699753</c:v>
                </c:pt>
                <c:pt idx="315">
                  <c:v>-69.579056227599835</c:v>
                </c:pt>
                <c:pt idx="316">
                  <c:v>-69.7346148150001</c:v>
                </c:pt>
                <c:pt idx="317">
                  <c:v>-69.173287646999825</c:v>
                </c:pt>
                <c:pt idx="318">
                  <c:v>-68.857970714099835</c:v>
                </c:pt>
                <c:pt idx="319">
                  <c:v>-69.456609741400115</c:v>
                </c:pt>
                <c:pt idx="320">
                  <c:v>-69.452164756200006</c:v>
                </c:pt>
                <c:pt idx="321">
                  <c:v>-69.164225648100199</c:v>
                </c:pt>
                <c:pt idx="322">
                  <c:v>-69.046931065099983</c:v>
                </c:pt>
                <c:pt idx="323">
                  <c:v>-69.208820923700003</c:v>
                </c:pt>
                <c:pt idx="324">
                  <c:v>-69.181228796100001</c:v>
                </c:pt>
                <c:pt idx="325">
                  <c:v>-68.95369154079998</c:v>
                </c:pt>
                <c:pt idx="326">
                  <c:v>-68.629176046999845</c:v>
                </c:pt>
                <c:pt idx="327">
                  <c:v>-69.240374651799982</c:v>
                </c:pt>
                <c:pt idx="328">
                  <c:v>-68.661552385299998</c:v>
                </c:pt>
                <c:pt idx="329">
                  <c:v>-69.000372279599844</c:v>
                </c:pt>
                <c:pt idx="330">
                  <c:v>-68.921995480899994</c:v>
                </c:pt>
                <c:pt idx="331">
                  <c:v>-68.349606202800004</c:v>
                </c:pt>
                <c:pt idx="332">
                  <c:v>-68.510625585300218</c:v>
                </c:pt>
                <c:pt idx="333">
                  <c:v>-68.562257870799854</c:v>
                </c:pt>
                <c:pt idx="334">
                  <c:v>-68.592956679599979</c:v>
                </c:pt>
                <c:pt idx="335">
                  <c:v>-68.398521188800004</c:v>
                </c:pt>
                <c:pt idx="336">
                  <c:v>-68.558159515</c:v>
                </c:pt>
                <c:pt idx="337">
                  <c:v>-68.050196067499854</c:v>
                </c:pt>
                <c:pt idx="338">
                  <c:v>-68.28755736479998</c:v>
                </c:pt>
                <c:pt idx="339">
                  <c:v>-68.458943217300003</c:v>
                </c:pt>
                <c:pt idx="340">
                  <c:v>-68.239324041299994</c:v>
                </c:pt>
                <c:pt idx="341">
                  <c:v>-68.140309612599836</c:v>
                </c:pt>
                <c:pt idx="342">
                  <c:v>-67.964782907699885</c:v>
                </c:pt>
                <c:pt idx="343">
                  <c:v>-67.794968754600006</c:v>
                </c:pt>
                <c:pt idx="344">
                  <c:v>-67.704186276800002</c:v>
                </c:pt>
                <c:pt idx="345">
                  <c:v>-68.023596189700001</c:v>
                </c:pt>
                <c:pt idx="346">
                  <c:v>-67.888483999300007</c:v>
                </c:pt>
                <c:pt idx="347">
                  <c:v>-67.518508151999839</c:v>
                </c:pt>
                <c:pt idx="348">
                  <c:v>-67.333158242799854</c:v>
                </c:pt>
                <c:pt idx="349">
                  <c:v>-67.596949516499834</c:v>
                </c:pt>
                <c:pt idx="350">
                  <c:v>-67.578463944299983</c:v>
                </c:pt>
                <c:pt idx="351">
                  <c:v>-67.599220076999998</c:v>
                </c:pt>
                <c:pt idx="352">
                  <c:v>-67.173160014099835</c:v>
                </c:pt>
                <c:pt idx="353">
                  <c:v>-67.33722203409998</c:v>
                </c:pt>
                <c:pt idx="354">
                  <c:v>-67.29911253989998</c:v>
                </c:pt>
                <c:pt idx="355">
                  <c:v>-66.914171354999979</c:v>
                </c:pt>
                <c:pt idx="356">
                  <c:v>-67.1380517768998</c:v>
                </c:pt>
                <c:pt idx="357">
                  <c:v>-66.944664558300218</c:v>
                </c:pt>
                <c:pt idx="358">
                  <c:v>-66.917312961300169</c:v>
                </c:pt>
                <c:pt idx="359">
                  <c:v>-66.800949385600006</c:v>
                </c:pt>
                <c:pt idx="360">
                  <c:v>-66.6174211071</c:v>
                </c:pt>
                <c:pt idx="361">
                  <c:v>-66.728631241399981</c:v>
                </c:pt>
                <c:pt idx="362">
                  <c:v>-66.635026943699884</c:v>
                </c:pt>
                <c:pt idx="363">
                  <c:v>-66.491515847299993</c:v>
                </c:pt>
                <c:pt idx="364">
                  <c:v>-66.511865343400004</c:v>
                </c:pt>
                <c:pt idx="365">
                  <c:v>-66.259345692499835</c:v>
                </c:pt>
                <c:pt idx="366">
                  <c:v>-66.348482929100001</c:v>
                </c:pt>
                <c:pt idx="367">
                  <c:v>-66.196594690300117</c:v>
                </c:pt>
                <c:pt idx="368">
                  <c:v>-66.273141464299982</c:v>
                </c:pt>
                <c:pt idx="369">
                  <c:v>-65.892866662200007</c:v>
                </c:pt>
                <c:pt idx="370">
                  <c:v>-65.721446214699824</c:v>
                </c:pt>
                <c:pt idx="371">
                  <c:v>-65.746936084200115</c:v>
                </c:pt>
                <c:pt idx="372">
                  <c:v>-65.693481251499847</c:v>
                </c:pt>
                <c:pt idx="373">
                  <c:v>-65.4257106507999</c:v>
                </c:pt>
                <c:pt idx="374">
                  <c:v>-65.553865251000005</c:v>
                </c:pt>
                <c:pt idx="375">
                  <c:v>-65.194878765799899</c:v>
                </c:pt>
                <c:pt idx="376">
                  <c:v>-65.258413406399981</c:v>
                </c:pt>
                <c:pt idx="377">
                  <c:v>-65.077412254599835</c:v>
                </c:pt>
                <c:pt idx="378">
                  <c:v>-65.05053986459987</c:v>
                </c:pt>
                <c:pt idx="379">
                  <c:v>-64.935172688300099</c:v>
                </c:pt>
                <c:pt idx="380">
                  <c:v>-64.732070682100002</c:v>
                </c:pt>
                <c:pt idx="381">
                  <c:v>-64.566810112999846</c:v>
                </c:pt>
                <c:pt idx="382">
                  <c:v>-64.374789057199834</c:v>
                </c:pt>
                <c:pt idx="383">
                  <c:v>-64.509935136499735</c:v>
                </c:pt>
                <c:pt idx="384">
                  <c:v>-64.382027811599755</c:v>
                </c:pt>
                <c:pt idx="385">
                  <c:v>-64.258776367999801</c:v>
                </c:pt>
                <c:pt idx="386">
                  <c:v>-64.164638350099835</c:v>
                </c:pt>
                <c:pt idx="387">
                  <c:v>-64.047675787700115</c:v>
                </c:pt>
                <c:pt idx="388">
                  <c:v>-63.829432541300001</c:v>
                </c:pt>
                <c:pt idx="389">
                  <c:v>-63.668464399500003</c:v>
                </c:pt>
                <c:pt idx="390">
                  <c:v>-63.575582423699998</c:v>
                </c:pt>
                <c:pt idx="391">
                  <c:v>-63.384585673199943</c:v>
                </c:pt>
                <c:pt idx="392">
                  <c:v>-63.281803566499995</c:v>
                </c:pt>
                <c:pt idx="393">
                  <c:v>-63.118399276200002</c:v>
                </c:pt>
                <c:pt idx="394">
                  <c:v>-63.031571706400001</c:v>
                </c:pt>
                <c:pt idx="395">
                  <c:v>-62.794139749500076</c:v>
                </c:pt>
                <c:pt idx="396">
                  <c:v>-62.768918727500107</c:v>
                </c:pt>
                <c:pt idx="397">
                  <c:v>-62.563601204699999</c:v>
                </c:pt>
                <c:pt idx="398">
                  <c:v>-62.395513951700003</c:v>
                </c:pt>
                <c:pt idx="399">
                  <c:v>-62.254961095199974</c:v>
                </c:pt>
                <c:pt idx="400">
                  <c:v>-62.079828492699995</c:v>
                </c:pt>
                <c:pt idx="401">
                  <c:v>-61.979973725299999</c:v>
                </c:pt>
                <c:pt idx="402">
                  <c:v>-61.759150515800002</c:v>
                </c:pt>
                <c:pt idx="403">
                  <c:v>-61.598638686600012</c:v>
                </c:pt>
                <c:pt idx="404">
                  <c:v>-61.393205102300001</c:v>
                </c:pt>
                <c:pt idx="405">
                  <c:v>-61.169020226900066</c:v>
                </c:pt>
                <c:pt idx="406">
                  <c:v>-61.055517389000002</c:v>
                </c:pt>
                <c:pt idx="407">
                  <c:v>-60.737394220800013</c:v>
                </c:pt>
                <c:pt idx="408">
                  <c:v>-60.549575472400001</c:v>
                </c:pt>
                <c:pt idx="409">
                  <c:v>-60.42616833540005</c:v>
                </c:pt>
                <c:pt idx="410">
                  <c:v>-60.208396293900059</c:v>
                </c:pt>
                <c:pt idx="411">
                  <c:v>-60.086908222400012</c:v>
                </c:pt>
                <c:pt idx="412">
                  <c:v>-59.831081082399933</c:v>
                </c:pt>
                <c:pt idx="413">
                  <c:v>-59.698638302000084</c:v>
                </c:pt>
                <c:pt idx="414">
                  <c:v>-59.300013970800002</c:v>
                </c:pt>
                <c:pt idx="415">
                  <c:v>-59.0880551156</c:v>
                </c:pt>
                <c:pt idx="416">
                  <c:v>-58.841484958299908</c:v>
                </c:pt>
                <c:pt idx="417">
                  <c:v>-58.6464788814</c:v>
                </c:pt>
                <c:pt idx="418">
                  <c:v>-58.3750157753</c:v>
                </c:pt>
                <c:pt idx="419">
                  <c:v>-58.132081875299995</c:v>
                </c:pt>
                <c:pt idx="420">
                  <c:v>-57.861528228300003</c:v>
                </c:pt>
                <c:pt idx="421">
                  <c:v>-57.639827115099997</c:v>
                </c:pt>
                <c:pt idx="422">
                  <c:v>-57.423661029599998</c:v>
                </c:pt>
                <c:pt idx="423">
                  <c:v>-57.068203496500011</c:v>
                </c:pt>
                <c:pt idx="424">
                  <c:v>-56.720608233200011</c:v>
                </c:pt>
                <c:pt idx="425">
                  <c:v>-56.528671322000058</c:v>
                </c:pt>
                <c:pt idx="426">
                  <c:v>-56.267382857699999</c:v>
                </c:pt>
                <c:pt idx="427">
                  <c:v>-55.899534664299999</c:v>
                </c:pt>
                <c:pt idx="428">
                  <c:v>-55.590483228000011</c:v>
                </c:pt>
                <c:pt idx="429">
                  <c:v>-55.310061234599999</c:v>
                </c:pt>
                <c:pt idx="430">
                  <c:v>-54.987969899499994</c:v>
                </c:pt>
                <c:pt idx="431">
                  <c:v>-54.655795512100013</c:v>
                </c:pt>
                <c:pt idx="432">
                  <c:v>-54.415062358200004</c:v>
                </c:pt>
                <c:pt idx="433">
                  <c:v>-54.081722986000003</c:v>
                </c:pt>
                <c:pt idx="434">
                  <c:v>-53.873608444399999</c:v>
                </c:pt>
                <c:pt idx="435">
                  <c:v>-53.543356324700049</c:v>
                </c:pt>
                <c:pt idx="436">
                  <c:v>-53.278598292400076</c:v>
                </c:pt>
                <c:pt idx="437">
                  <c:v>-53.015177020900012</c:v>
                </c:pt>
                <c:pt idx="438">
                  <c:v>-52.805807343000005</c:v>
                </c:pt>
                <c:pt idx="439">
                  <c:v>-52.636982988700012</c:v>
                </c:pt>
                <c:pt idx="440">
                  <c:v>-52.449304140600006</c:v>
                </c:pt>
                <c:pt idx="441">
                  <c:v>-52.285822187500003</c:v>
                </c:pt>
                <c:pt idx="442">
                  <c:v>-52.195756854600013</c:v>
                </c:pt>
                <c:pt idx="443">
                  <c:v>-52.191186238600011</c:v>
                </c:pt>
                <c:pt idx="444">
                  <c:v>-52.167125189500013</c:v>
                </c:pt>
                <c:pt idx="445">
                  <c:v>-52.216245400999995</c:v>
                </c:pt>
                <c:pt idx="446">
                  <c:v>-52.296037342700068</c:v>
                </c:pt>
                <c:pt idx="447">
                  <c:v>-52.383865245399996</c:v>
                </c:pt>
                <c:pt idx="448">
                  <c:v>-52.54528283210005</c:v>
                </c:pt>
                <c:pt idx="449">
                  <c:v>-52.76939868110005</c:v>
                </c:pt>
                <c:pt idx="450">
                  <c:v>-53.006344839</c:v>
                </c:pt>
                <c:pt idx="451">
                  <c:v>-53.292987733400011</c:v>
                </c:pt>
                <c:pt idx="452">
                  <c:v>-53.620405371400011</c:v>
                </c:pt>
                <c:pt idx="453">
                  <c:v>-53.8922368932</c:v>
                </c:pt>
                <c:pt idx="454">
                  <c:v>-54.157760660799994</c:v>
                </c:pt>
                <c:pt idx="455">
                  <c:v>-54.537968400799997</c:v>
                </c:pt>
                <c:pt idx="456">
                  <c:v>-54.899132236300076</c:v>
                </c:pt>
                <c:pt idx="457">
                  <c:v>-55.229171402800013</c:v>
                </c:pt>
                <c:pt idx="458">
                  <c:v>-55.502937927500049</c:v>
                </c:pt>
                <c:pt idx="459">
                  <c:v>-55.907786602399995</c:v>
                </c:pt>
                <c:pt idx="460">
                  <c:v>-56.117489967699917</c:v>
                </c:pt>
                <c:pt idx="461">
                  <c:v>-56.516009309899999</c:v>
                </c:pt>
                <c:pt idx="462">
                  <c:v>-56.819006538099998</c:v>
                </c:pt>
                <c:pt idx="463">
                  <c:v>-57.137440057899994</c:v>
                </c:pt>
                <c:pt idx="464">
                  <c:v>-57.443099335299998</c:v>
                </c:pt>
                <c:pt idx="465">
                  <c:v>-57.779102359400049</c:v>
                </c:pt>
                <c:pt idx="466">
                  <c:v>-58.110988296600006</c:v>
                </c:pt>
                <c:pt idx="467">
                  <c:v>-58.273913956800058</c:v>
                </c:pt>
                <c:pt idx="468">
                  <c:v>-58.595149043500058</c:v>
                </c:pt>
                <c:pt idx="469">
                  <c:v>-58.957387483199895</c:v>
                </c:pt>
                <c:pt idx="470">
                  <c:v>-59.116480916500002</c:v>
                </c:pt>
                <c:pt idx="471">
                  <c:v>-59.399792067600004</c:v>
                </c:pt>
                <c:pt idx="472">
                  <c:v>-59.562167106300002</c:v>
                </c:pt>
                <c:pt idx="473">
                  <c:v>-59.939935831600003</c:v>
                </c:pt>
                <c:pt idx="474">
                  <c:v>-60.203338525900058</c:v>
                </c:pt>
                <c:pt idx="475">
                  <c:v>-60.465399556100003</c:v>
                </c:pt>
                <c:pt idx="476">
                  <c:v>-60.624654859199993</c:v>
                </c:pt>
                <c:pt idx="477">
                  <c:v>-60.848188367299997</c:v>
                </c:pt>
                <c:pt idx="478">
                  <c:v>-61.06919488410005</c:v>
                </c:pt>
                <c:pt idx="479">
                  <c:v>-61.2828527693</c:v>
                </c:pt>
                <c:pt idx="480">
                  <c:v>-61.441265388399998</c:v>
                </c:pt>
                <c:pt idx="481">
                  <c:v>-61.741779678900002</c:v>
                </c:pt>
                <c:pt idx="482">
                  <c:v>-62.043106273399999</c:v>
                </c:pt>
                <c:pt idx="483">
                  <c:v>-62.235429944800067</c:v>
                </c:pt>
                <c:pt idx="484">
                  <c:v>-62.3942603367</c:v>
                </c:pt>
                <c:pt idx="485">
                  <c:v>-62.414405378199994</c:v>
                </c:pt>
                <c:pt idx="486">
                  <c:v>-62.667700888400013</c:v>
                </c:pt>
                <c:pt idx="487">
                  <c:v>-62.642487349599996</c:v>
                </c:pt>
                <c:pt idx="488">
                  <c:v>-62.9427957933</c:v>
                </c:pt>
                <c:pt idx="489">
                  <c:v>-63.286316587900011</c:v>
                </c:pt>
                <c:pt idx="490">
                  <c:v>-63.306355780800011</c:v>
                </c:pt>
                <c:pt idx="491">
                  <c:v>-63.518492520900011</c:v>
                </c:pt>
                <c:pt idx="492">
                  <c:v>-63.789917566999996</c:v>
                </c:pt>
                <c:pt idx="493">
                  <c:v>-63.898946152400001</c:v>
                </c:pt>
                <c:pt idx="494">
                  <c:v>-64.035139054399949</c:v>
                </c:pt>
                <c:pt idx="495">
                  <c:v>-64.295120125599979</c:v>
                </c:pt>
                <c:pt idx="496">
                  <c:v>-64.485041198099836</c:v>
                </c:pt>
                <c:pt idx="497">
                  <c:v>-64.441761872399979</c:v>
                </c:pt>
                <c:pt idx="498">
                  <c:v>-64.635579644200007</c:v>
                </c:pt>
                <c:pt idx="499">
                  <c:v>-64.695646695099981</c:v>
                </c:pt>
                <c:pt idx="500">
                  <c:v>-64.826108507099846</c:v>
                </c:pt>
                <c:pt idx="501">
                  <c:v>-64.952614259200146</c:v>
                </c:pt>
                <c:pt idx="502">
                  <c:v>-65.322430960499844</c:v>
                </c:pt>
                <c:pt idx="503">
                  <c:v>-65.250798388899824</c:v>
                </c:pt>
                <c:pt idx="504">
                  <c:v>-65.544121498799996</c:v>
                </c:pt>
                <c:pt idx="505">
                  <c:v>-65.642441453699846</c:v>
                </c:pt>
                <c:pt idx="506">
                  <c:v>-65.729855367300004</c:v>
                </c:pt>
                <c:pt idx="507">
                  <c:v>-65.854481453799835</c:v>
                </c:pt>
                <c:pt idx="508">
                  <c:v>-66.028752740799845</c:v>
                </c:pt>
                <c:pt idx="509">
                  <c:v>-66.12915401729984</c:v>
                </c:pt>
                <c:pt idx="510">
                  <c:v>-66.527650254899982</c:v>
                </c:pt>
                <c:pt idx="511">
                  <c:v>-66.356479157599779</c:v>
                </c:pt>
                <c:pt idx="512">
                  <c:v>-66.525446407599844</c:v>
                </c:pt>
                <c:pt idx="513">
                  <c:v>-66.699075283699869</c:v>
                </c:pt>
                <c:pt idx="514">
                  <c:v>-66.716098322899825</c:v>
                </c:pt>
                <c:pt idx="515">
                  <c:v>-66.999604130600005</c:v>
                </c:pt>
                <c:pt idx="516">
                  <c:v>-67.010855296399981</c:v>
                </c:pt>
                <c:pt idx="517">
                  <c:v>-66.722910854299855</c:v>
                </c:pt>
                <c:pt idx="518">
                  <c:v>-66.992215188599999</c:v>
                </c:pt>
                <c:pt idx="519">
                  <c:v>-67.462576485200117</c:v>
                </c:pt>
                <c:pt idx="520">
                  <c:v>-67.279698341399978</c:v>
                </c:pt>
                <c:pt idx="521">
                  <c:v>-67.268764922800003</c:v>
                </c:pt>
                <c:pt idx="522">
                  <c:v>-67.506911585799998</c:v>
                </c:pt>
                <c:pt idx="523">
                  <c:v>-67.555766556099755</c:v>
                </c:pt>
                <c:pt idx="524">
                  <c:v>-67.811654008800147</c:v>
                </c:pt>
                <c:pt idx="525">
                  <c:v>-67.809928875799869</c:v>
                </c:pt>
                <c:pt idx="526">
                  <c:v>-68.09509874079987</c:v>
                </c:pt>
                <c:pt idx="527">
                  <c:v>-68.066555140299982</c:v>
                </c:pt>
                <c:pt idx="528">
                  <c:v>-68.087998231900002</c:v>
                </c:pt>
                <c:pt idx="529">
                  <c:v>-68.085169393100003</c:v>
                </c:pt>
                <c:pt idx="530">
                  <c:v>-68.141636909599981</c:v>
                </c:pt>
                <c:pt idx="531">
                  <c:v>-68.293713862900006</c:v>
                </c:pt>
                <c:pt idx="532">
                  <c:v>-68.481769324799998</c:v>
                </c:pt>
                <c:pt idx="533">
                  <c:v>-68.875445297199846</c:v>
                </c:pt>
                <c:pt idx="534">
                  <c:v>-68.606261264799983</c:v>
                </c:pt>
                <c:pt idx="535">
                  <c:v>-68.727285055899998</c:v>
                </c:pt>
                <c:pt idx="536">
                  <c:v>-68.6439748296999</c:v>
                </c:pt>
                <c:pt idx="537">
                  <c:v>-68.7675581045999</c:v>
                </c:pt>
                <c:pt idx="538">
                  <c:v>-69.073625242899979</c:v>
                </c:pt>
                <c:pt idx="539">
                  <c:v>-68.946207514899982</c:v>
                </c:pt>
                <c:pt idx="540">
                  <c:v>-69.077715920800003</c:v>
                </c:pt>
                <c:pt idx="541">
                  <c:v>-69.402636720100006</c:v>
                </c:pt>
                <c:pt idx="542">
                  <c:v>-69.055741414099799</c:v>
                </c:pt>
                <c:pt idx="543">
                  <c:v>-69.143579671200115</c:v>
                </c:pt>
                <c:pt idx="544">
                  <c:v>-69.454044913100006</c:v>
                </c:pt>
                <c:pt idx="545">
                  <c:v>-69.555925784500005</c:v>
                </c:pt>
                <c:pt idx="546">
                  <c:v>-69.42909885519984</c:v>
                </c:pt>
                <c:pt idx="547">
                  <c:v>-69.771524791499999</c:v>
                </c:pt>
                <c:pt idx="548">
                  <c:v>-70.058917902099836</c:v>
                </c:pt>
                <c:pt idx="549">
                  <c:v>-69.776171911599846</c:v>
                </c:pt>
                <c:pt idx="550">
                  <c:v>-69.832251262499824</c:v>
                </c:pt>
                <c:pt idx="551">
                  <c:v>-69.860807270099855</c:v>
                </c:pt>
                <c:pt idx="552">
                  <c:v>-70.279350369200003</c:v>
                </c:pt>
                <c:pt idx="553">
                  <c:v>-69.959302984700003</c:v>
                </c:pt>
                <c:pt idx="554">
                  <c:v>-69.931788544399978</c:v>
                </c:pt>
                <c:pt idx="555">
                  <c:v>-70.679598733199754</c:v>
                </c:pt>
                <c:pt idx="556">
                  <c:v>-70.079430818199754</c:v>
                </c:pt>
                <c:pt idx="557">
                  <c:v>-70.332248434299885</c:v>
                </c:pt>
                <c:pt idx="558">
                  <c:v>-70.3056242400001</c:v>
                </c:pt>
                <c:pt idx="559">
                  <c:v>-70.515672368599809</c:v>
                </c:pt>
                <c:pt idx="560">
                  <c:v>-70.668430338999755</c:v>
                </c:pt>
                <c:pt idx="561">
                  <c:v>-70.578444319199846</c:v>
                </c:pt>
                <c:pt idx="562">
                  <c:v>-70.661123438299995</c:v>
                </c:pt>
                <c:pt idx="563">
                  <c:v>-70.671247093699847</c:v>
                </c:pt>
                <c:pt idx="564">
                  <c:v>-70.943597335600003</c:v>
                </c:pt>
                <c:pt idx="565">
                  <c:v>-70.719039063599979</c:v>
                </c:pt>
                <c:pt idx="566">
                  <c:v>-71.141463551900117</c:v>
                </c:pt>
                <c:pt idx="567">
                  <c:v>-71.022988464099839</c:v>
                </c:pt>
                <c:pt idx="568">
                  <c:v>-71.281048534299885</c:v>
                </c:pt>
                <c:pt idx="569">
                  <c:v>-71.256268508299982</c:v>
                </c:pt>
                <c:pt idx="570">
                  <c:v>-70.790454701399995</c:v>
                </c:pt>
                <c:pt idx="571">
                  <c:v>-71.111860011100006</c:v>
                </c:pt>
                <c:pt idx="572">
                  <c:v>-71.5369144406001</c:v>
                </c:pt>
                <c:pt idx="573">
                  <c:v>-71.630388654099846</c:v>
                </c:pt>
                <c:pt idx="574">
                  <c:v>-71.468489069699999</c:v>
                </c:pt>
                <c:pt idx="575">
                  <c:v>-71.553261728500004</c:v>
                </c:pt>
                <c:pt idx="576">
                  <c:v>-71.266233391300119</c:v>
                </c:pt>
                <c:pt idx="577">
                  <c:v>-71.290393079799998</c:v>
                </c:pt>
                <c:pt idx="578">
                  <c:v>-71.464067155400002</c:v>
                </c:pt>
                <c:pt idx="579">
                  <c:v>-71.557699925200168</c:v>
                </c:pt>
                <c:pt idx="580">
                  <c:v>-71.872956083699847</c:v>
                </c:pt>
                <c:pt idx="581">
                  <c:v>-71.640799360900004</c:v>
                </c:pt>
                <c:pt idx="582">
                  <c:v>-71.868318780499834</c:v>
                </c:pt>
                <c:pt idx="583">
                  <c:v>-71.550321985599979</c:v>
                </c:pt>
                <c:pt idx="584">
                  <c:v>-71.824557949099983</c:v>
                </c:pt>
                <c:pt idx="585">
                  <c:v>-71.912673961500118</c:v>
                </c:pt>
                <c:pt idx="586">
                  <c:v>-71.995368817499752</c:v>
                </c:pt>
                <c:pt idx="587">
                  <c:v>-72.166858736399817</c:v>
                </c:pt>
                <c:pt idx="588">
                  <c:v>-71.535600834099824</c:v>
                </c:pt>
                <c:pt idx="589">
                  <c:v>-71.82605916</c:v>
                </c:pt>
                <c:pt idx="590">
                  <c:v>-72.453377895299823</c:v>
                </c:pt>
                <c:pt idx="591">
                  <c:v>-71.8636739186</c:v>
                </c:pt>
                <c:pt idx="592">
                  <c:v>-71.967453374100131</c:v>
                </c:pt>
                <c:pt idx="593">
                  <c:v>-71.952312253499755</c:v>
                </c:pt>
                <c:pt idx="594">
                  <c:v>-72.175860147899755</c:v>
                </c:pt>
                <c:pt idx="595">
                  <c:v>-72.0887796982</c:v>
                </c:pt>
                <c:pt idx="596">
                  <c:v>-72.518604515000007</c:v>
                </c:pt>
                <c:pt idx="597">
                  <c:v>-72.600855917599844</c:v>
                </c:pt>
                <c:pt idx="598">
                  <c:v>-72.348247875599824</c:v>
                </c:pt>
                <c:pt idx="599">
                  <c:v>-72.644554254699983</c:v>
                </c:pt>
                <c:pt idx="600">
                  <c:v>-72.563410851499825</c:v>
                </c:pt>
                <c:pt idx="601">
                  <c:v>-72.305060137999845</c:v>
                </c:pt>
                <c:pt idx="602">
                  <c:v>-72.702940834699845</c:v>
                </c:pt>
                <c:pt idx="603">
                  <c:v>-72.16340074839998</c:v>
                </c:pt>
                <c:pt idx="604">
                  <c:v>-72.906547133899835</c:v>
                </c:pt>
                <c:pt idx="605">
                  <c:v>-72.669378418799752</c:v>
                </c:pt>
                <c:pt idx="606">
                  <c:v>-72.862052491399979</c:v>
                </c:pt>
                <c:pt idx="607">
                  <c:v>-73.218298128200004</c:v>
                </c:pt>
                <c:pt idx="608">
                  <c:v>-73.105517203699847</c:v>
                </c:pt>
                <c:pt idx="609">
                  <c:v>-72.943563681300333</c:v>
                </c:pt>
                <c:pt idx="610">
                  <c:v>-72.849374858899836</c:v>
                </c:pt>
                <c:pt idx="611">
                  <c:v>-72.652896196899732</c:v>
                </c:pt>
                <c:pt idx="612">
                  <c:v>-73.0089954785999</c:v>
                </c:pt>
                <c:pt idx="613">
                  <c:v>-73.1603549628</c:v>
                </c:pt>
                <c:pt idx="614">
                  <c:v>-72.666412502399808</c:v>
                </c:pt>
                <c:pt idx="615">
                  <c:v>-73.063399072399989</c:v>
                </c:pt>
                <c:pt idx="616">
                  <c:v>-73.624224430799998</c:v>
                </c:pt>
                <c:pt idx="617">
                  <c:v>-73.225052294399958</c:v>
                </c:pt>
                <c:pt idx="618">
                  <c:v>-73.199228410100005</c:v>
                </c:pt>
                <c:pt idx="619">
                  <c:v>-73.348960804300006</c:v>
                </c:pt>
                <c:pt idx="620">
                  <c:v>-74.015190860700002</c:v>
                </c:pt>
                <c:pt idx="621">
                  <c:v>-73.140638499800005</c:v>
                </c:pt>
                <c:pt idx="622">
                  <c:v>-73.121795466799824</c:v>
                </c:pt>
                <c:pt idx="623">
                  <c:v>-74.132255017699833</c:v>
                </c:pt>
                <c:pt idx="624">
                  <c:v>-72.7917476115</c:v>
                </c:pt>
                <c:pt idx="625">
                  <c:v>-73.162304634199884</c:v>
                </c:pt>
                <c:pt idx="626">
                  <c:v>-73.764158323100006</c:v>
                </c:pt>
                <c:pt idx="627">
                  <c:v>-73.013391053899824</c:v>
                </c:pt>
                <c:pt idx="628">
                  <c:v>-73.3911925865999</c:v>
                </c:pt>
                <c:pt idx="629">
                  <c:v>-73.099017256899884</c:v>
                </c:pt>
                <c:pt idx="630">
                  <c:v>-73.373220294700005</c:v>
                </c:pt>
                <c:pt idx="631">
                  <c:v>-73.548795750699824</c:v>
                </c:pt>
                <c:pt idx="632">
                  <c:v>-73.309743623000003</c:v>
                </c:pt>
                <c:pt idx="633">
                  <c:v>-73.099736721100001</c:v>
                </c:pt>
                <c:pt idx="634">
                  <c:v>-73.653629229499998</c:v>
                </c:pt>
                <c:pt idx="635">
                  <c:v>-73.874398908699845</c:v>
                </c:pt>
                <c:pt idx="636">
                  <c:v>-74.226520257000004</c:v>
                </c:pt>
                <c:pt idx="637">
                  <c:v>-74.073703671600001</c:v>
                </c:pt>
                <c:pt idx="638">
                  <c:v>-73.504390220000005</c:v>
                </c:pt>
                <c:pt idx="639">
                  <c:v>-73.860166260400007</c:v>
                </c:pt>
                <c:pt idx="640">
                  <c:v>-73.714760908900146</c:v>
                </c:pt>
                <c:pt idx="641">
                  <c:v>-74.360241454399983</c:v>
                </c:pt>
                <c:pt idx="642">
                  <c:v>-73.689972781699836</c:v>
                </c:pt>
                <c:pt idx="643">
                  <c:v>-73.720852312599732</c:v>
                </c:pt>
                <c:pt idx="644">
                  <c:v>-73.9460190538001</c:v>
                </c:pt>
                <c:pt idx="645">
                  <c:v>-73.974645621799993</c:v>
                </c:pt>
                <c:pt idx="646">
                  <c:v>-73.860145483099998</c:v>
                </c:pt>
                <c:pt idx="647">
                  <c:v>-74.300955633100003</c:v>
                </c:pt>
                <c:pt idx="648">
                  <c:v>-74.014070989000146</c:v>
                </c:pt>
                <c:pt idx="649">
                  <c:v>-74.302620318799839</c:v>
                </c:pt>
                <c:pt idx="650">
                  <c:v>-73.550177064799854</c:v>
                </c:pt>
                <c:pt idx="651">
                  <c:v>-73.856305700599847</c:v>
                </c:pt>
                <c:pt idx="652">
                  <c:v>-74.762150193399989</c:v>
                </c:pt>
                <c:pt idx="653">
                  <c:v>-74.402362304999855</c:v>
                </c:pt>
                <c:pt idx="654">
                  <c:v>-74.303330628499836</c:v>
                </c:pt>
                <c:pt idx="655">
                  <c:v>-74.545502053599847</c:v>
                </c:pt>
                <c:pt idx="656">
                  <c:v>-74.252749305999885</c:v>
                </c:pt>
                <c:pt idx="657">
                  <c:v>-73.7613774914999</c:v>
                </c:pt>
                <c:pt idx="658">
                  <c:v>-74.419376935299979</c:v>
                </c:pt>
                <c:pt idx="659">
                  <c:v>-74.151295013699809</c:v>
                </c:pt>
                <c:pt idx="660">
                  <c:v>-74.388615236899824</c:v>
                </c:pt>
                <c:pt idx="661">
                  <c:v>-73.995487221800005</c:v>
                </c:pt>
                <c:pt idx="662">
                  <c:v>-74.556732567199845</c:v>
                </c:pt>
                <c:pt idx="663">
                  <c:v>-74.573306236499761</c:v>
                </c:pt>
                <c:pt idx="664">
                  <c:v>-74.500381343499754</c:v>
                </c:pt>
                <c:pt idx="665">
                  <c:v>-74.217011563900115</c:v>
                </c:pt>
                <c:pt idx="666">
                  <c:v>-74.321431002699754</c:v>
                </c:pt>
                <c:pt idx="667">
                  <c:v>-74.728261706200001</c:v>
                </c:pt>
                <c:pt idx="668">
                  <c:v>-74.457670999699999</c:v>
                </c:pt>
                <c:pt idx="669">
                  <c:v>-74.643332527199846</c:v>
                </c:pt>
                <c:pt idx="670">
                  <c:v>-75.033588012299845</c:v>
                </c:pt>
                <c:pt idx="671">
                  <c:v>-74.134707685799981</c:v>
                </c:pt>
                <c:pt idx="672">
                  <c:v>-74.432539030499839</c:v>
                </c:pt>
                <c:pt idx="673">
                  <c:v>-75.274671894899839</c:v>
                </c:pt>
                <c:pt idx="674">
                  <c:v>-74.43751715339998</c:v>
                </c:pt>
                <c:pt idx="675">
                  <c:v>-74.616304990399982</c:v>
                </c:pt>
                <c:pt idx="676">
                  <c:v>-74.891647805900007</c:v>
                </c:pt>
                <c:pt idx="677">
                  <c:v>-74.347914750499982</c:v>
                </c:pt>
                <c:pt idx="678">
                  <c:v>-74.9284855161998</c:v>
                </c:pt>
                <c:pt idx="679">
                  <c:v>-74.800051505599839</c:v>
                </c:pt>
                <c:pt idx="680">
                  <c:v>-74.432798566099834</c:v>
                </c:pt>
                <c:pt idx="681">
                  <c:v>-74.950763585499999</c:v>
                </c:pt>
                <c:pt idx="682">
                  <c:v>-74.597645641400135</c:v>
                </c:pt>
                <c:pt idx="683">
                  <c:v>-75.339410453399978</c:v>
                </c:pt>
                <c:pt idx="684">
                  <c:v>-75.151081911799835</c:v>
                </c:pt>
                <c:pt idx="685">
                  <c:v>-74.863944598000003</c:v>
                </c:pt>
                <c:pt idx="686">
                  <c:v>-74.644860070700005</c:v>
                </c:pt>
                <c:pt idx="687">
                  <c:v>-74.878253335300002</c:v>
                </c:pt>
                <c:pt idx="688">
                  <c:v>-74.571499014599809</c:v>
                </c:pt>
                <c:pt idx="689">
                  <c:v>-74.833706557399836</c:v>
                </c:pt>
                <c:pt idx="690">
                  <c:v>-74.611847015799825</c:v>
                </c:pt>
                <c:pt idx="691">
                  <c:v>-74.712513491400117</c:v>
                </c:pt>
                <c:pt idx="692">
                  <c:v>-74.684379496699847</c:v>
                </c:pt>
                <c:pt idx="693">
                  <c:v>-74.785545253599835</c:v>
                </c:pt>
                <c:pt idx="694">
                  <c:v>-74.7144518084</c:v>
                </c:pt>
                <c:pt idx="695">
                  <c:v>-75.100766767300001</c:v>
                </c:pt>
                <c:pt idx="696">
                  <c:v>-75.304869803399981</c:v>
                </c:pt>
                <c:pt idx="697">
                  <c:v>-74.912986247600003</c:v>
                </c:pt>
                <c:pt idx="698">
                  <c:v>-74.676294292599835</c:v>
                </c:pt>
                <c:pt idx="699">
                  <c:v>-74.814545420599998</c:v>
                </c:pt>
              </c:numCache>
            </c:numRef>
          </c:yVal>
        </c:ser>
        <c:axId val="72840704"/>
        <c:axId val="72842624"/>
      </c:scatterChart>
      <c:valAx>
        <c:axId val="72840704"/>
        <c:scaling>
          <c:orientation val="minMax"/>
          <c:max val="1783499999.9999998"/>
          <c:min val="1781000000"/>
        </c:scaling>
        <c:axPos val="b"/>
        <c:title>
          <c:tx>
            <c:rich>
              <a:bodyPr/>
              <a:lstStyle/>
              <a:p>
                <a:pPr>
                  <a:defRPr/>
                </a:pPr>
                <a:r>
                  <a:rPr lang="en-US"/>
                  <a:t>Frequency</a:t>
                </a:r>
              </a:p>
            </c:rich>
          </c:tx>
        </c:title>
        <c:numFmt formatCode="0.00E+00" sourceLinked="1"/>
        <c:tickLblPos val="nextTo"/>
        <c:crossAx val="72842624"/>
        <c:crosses val="autoZero"/>
        <c:crossBetween val="midCat"/>
      </c:valAx>
      <c:valAx>
        <c:axId val="72842624"/>
        <c:scaling>
          <c:orientation val="minMax"/>
          <c:max val="-40"/>
        </c:scaling>
        <c:axPos val="l"/>
        <c:majorGridlines/>
        <c:title>
          <c:tx>
            <c:rich>
              <a:bodyPr rot="-5400000" vert="horz"/>
              <a:lstStyle/>
              <a:p>
                <a:pPr>
                  <a:defRPr/>
                </a:pPr>
                <a:r>
                  <a:rPr lang="en-US"/>
                  <a:t>Transmission</a:t>
                </a:r>
              </a:p>
            </c:rich>
          </c:tx>
        </c:title>
        <c:numFmt formatCode="0.00E+00" sourceLinked="1"/>
        <c:tickLblPos val="nextTo"/>
        <c:crossAx val="72840704"/>
        <c:crosses val="autoZero"/>
        <c:crossBetween val="midCat"/>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551DC5-B4FC-406F-BD6E-7F850E7ACF53}"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51DC5-B4FC-406F-BD6E-7F850E7ACF53}"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51DC5-B4FC-406F-BD6E-7F850E7ACF53}"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51DC5-B4FC-406F-BD6E-7F850E7ACF53}"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51DC5-B4FC-406F-BD6E-7F850E7ACF53}"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551DC5-B4FC-406F-BD6E-7F850E7ACF53}"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551DC5-B4FC-406F-BD6E-7F850E7ACF53}" type="datetimeFigureOut">
              <a:rPr lang="en-US" smtClean="0"/>
              <a:pPr/>
              <a:t>8/20/2012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551DC5-B4FC-406F-BD6E-7F850E7ACF53}" type="datetimeFigureOut">
              <a:rPr lang="en-US" smtClean="0"/>
              <a:pPr/>
              <a:t>8/20/2012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51DC5-B4FC-406F-BD6E-7F850E7ACF53}" type="datetimeFigureOut">
              <a:rPr lang="en-US" smtClean="0"/>
              <a:pPr/>
              <a:t>8/20/2012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51DC5-B4FC-406F-BD6E-7F850E7ACF53}"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51DC5-B4FC-406F-BD6E-7F850E7ACF53}"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3E13F-FBDA-484C-A09F-2F16B1745B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51DC5-B4FC-406F-BD6E-7F850E7ACF53}" type="datetimeFigureOut">
              <a:rPr lang="en-US" smtClean="0"/>
              <a:pPr/>
              <a:t>8/20/2012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3E13F-FBDA-484C-A09F-2F16B1745B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alpha val="95000"/>
          </a:schemeClr>
        </a:solidFill>
        <a:effectLst/>
      </p:bgPr>
    </p:bg>
    <p:spTree>
      <p:nvGrpSpPr>
        <p:cNvPr id="1" name=""/>
        <p:cNvGrpSpPr/>
        <p:nvPr/>
      </p:nvGrpSpPr>
      <p:grpSpPr>
        <a:xfrm>
          <a:off x="0" y="0"/>
          <a:ext cx="0" cy="0"/>
          <a:chOff x="0" y="0"/>
          <a:chExt cx="0" cy="0"/>
        </a:xfrm>
      </p:grpSpPr>
      <p:pic>
        <p:nvPicPr>
          <p:cNvPr id="5" name="Picture 4" descr="ADMX_Cavity.jpg"/>
          <p:cNvPicPr>
            <a:picLocks noChangeAspect="1"/>
          </p:cNvPicPr>
          <p:nvPr/>
        </p:nvPicPr>
        <p:blipFill>
          <a:blip r:embed="rId2" cstate="print"/>
          <a:stretch>
            <a:fillRect/>
          </a:stretch>
        </p:blipFill>
        <p:spPr>
          <a:xfrm>
            <a:off x="2590800" y="1371600"/>
            <a:ext cx="3733800" cy="5119631"/>
          </a:xfrm>
          <a:prstGeom prst="rect">
            <a:avLst/>
          </a:prstGeom>
          <a:ln>
            <a:noFill/>
          </a:ln>
          <a:effectLst>
            <a:softEdge rad="112500"/>
          </a:effectLst>
        </p:spPr>
      </p:pic>
      <p:sp>
        <p:nvSpPr>
          <p:cNvPr id="2" name="Title 1"/>
          <p:cNvSpPr>
            <a:spLocks noGrp="1"/>
          </p:cNvSpPr>
          <p:nvPr>
            <p:ph type="ctrTitle"/>
          </p:nvPr>
        </p:nvSpPr>
        <p:spPr>
          <a:xfrm>
            <a:off x="685800" y="1"/>
            <a:ext cx="7772400" cy="1371599"/>
          </a:xfrm>
        </p:spPr>
        <p:txBody>
          <a:bodyPr>
            <a:noAutofit/>
          </a:bodyPr>
          <a:lstStyle/>
          <a:p>
            <a:r>
              <a:rPr lang="en-US" dirty="0" smtClean="0">
                <a:solidFill>
                  <a:schemeClr val="bg1"/>
                </a:solidFill>
              </a:rPr>
              <a:t>Microwave Cavity Structures</a:t>
            </a:r>
            <a:br>
              <a:rPr lang="en-US" dirty="0" smtClean="0">
                <a:solidFill>
                  <a:schemeClr val="bg1"/>
                </a:solidFill>
              </a:rPr>
            </a:br>
            <a:r>
              <a:rPr lang="en-US" dirty="0" smtClean="0">
                <a:solidFill>
                  <a:schemeClr val="bg1"/>
                </a:solidFill>
              </a:rPr>
              <a:t> </a:t>
            </a:r>
            <a:r>
              <a:rPr lang="en-US" sz="3600" dirty="0" smtClean="0">
                <a:solidFill>
                  <a:schemeClr val="bg1"/>
                </a:solidFill>
              </a:rPr>
              <a:t>for an Axion Search</a:t>
            </a:r>
            <a:endParaRPr lang="en-US" dirty="0">
              <a:solidFill>
                <a:schemeClr val="bg1"/>
              </a:solidFill>
            </a:endParaRPr>
          </a:p>
        </p:txBody>
      </p:sp>
      <p:sp>
        <p:nvSpPr>
          <p:cNvPr id="3" name="Subtitle 2"/>
          <p:cNvSpPr>
            <a:spLocks noGrp="1"/>
          </p:cNvSpPr>
          <p:nvPr>
            <p:ph type="subTitle" idx="1"/>
          </p:nvPr>
        </p:nvSpPr>
        <p:spPr>
          <a:xfrm>
            <a:off x="6248400" y="2286000"/>
            <a:ext cx="2895600" cy="4114800"/>
          </a:xfrm>
        </p:spPr>
        <p:txBody>
          <a:bodyPr>
            <a:normAutofit/>
          </a:bodyPr>
          <a:lstStyle/>
          <a:p>
            <a:r>
              <a:rPr lang="en-US" sz="2400" dirty="0" smtClean="0">
                <a:solidFill>
                  <a:schemeClr val="bg1">
                    <a:lumMod val="75000"/>
                  </a:schemeClr>
                </a:solidFill>
              </a:rPr>
              <a:t>R.E.U. </a:t>
            </a:r>
            <a:r>
              <a:rPr lang="en-US" sz="2400" smtClean="0">
                <a:solidFill>
                  <a:schemeClr val="bg1">
                    <a:lumMod val="75000"/>
                  </a:schemeClr>
                </a:solidFill>
              </a:rPr>
              <a:t>Presentation</a:t>
            </a:r>
            <a:endParaRPr lang="en-US" sz="2400" dirty="0" smtClean="0">
              <a:solidFill>
                <a:schemeClr val="bg1">
                  <a:lumMod val="75000"/>
                </a:schemeClr>
              </a:solidFill>
            </a:endParaRPr>
          </a:p>
          <a:p>
            <a:endParaRPr lang="en-US" sz="2400" dirty="0" smtClean="0">
              <a:solidFill>
                <a:schemeClr val="bg1">
                  <a:lumMod val="75000"/>
                </a:schemeClr>
              </a:solidFill>
            </a:endParaRPr>
          </a:p>
          <a:p>
            <a:r>
              <a:rPr lang="en-US" sz="2400" dirty="0" smtClean="0">
                <a:solidFill>
                  <a:schemeClr val="bg1">
                    <a:lumMod val="75000"/>
                  </a:schemeClr>
                </a:solidFill>
              </a:rPr>
              <a:t>August 13, 2012</a:t>
            </a:r>
            <a:endParaRPr lang="en-US" sz="2400" dirty="0">
              <a:solidFill>
                <a:schemeClr val="bg1">
                  <a:lumMod val="75000"/>
                </a:schemeClr>
              </a:solidFill>
            </a:endParaRPr>
          </a:p>
        </p:txBody>
      </p:sp>
      <p:sp>
        <p:nvSpPr>
          <p:cNvPr id="8" name="TextBox 7"/>
          <p:cNvSpPr txBox="1"/>
          <p:nvPr/>
        </p:nvSpPr>
        <p:spPr>
          <a:xfrm>
            <a:off x="381000" y="2667000"/>
            <a:ext cx="1905000" cy="461665"/>
          </a:xfrm>
          <a:prstGeom prst="rect">
            <a:avLst/>
          </a:prstGeom>
          <a:noFill/>
        </p:spPr>
        <p:txBody>
          <a:bodyPr wrap="square" rtlCol="0">
            <a:spAutoFit/>
          </a:bodyPr>
          <a:lstStyle/>
          <a:p>
            <a:r>
              <a:rPr lang="en-US" sz="2400" dirty="0" smtClean="0">
                <a:solidFill>
                  <a:schemeClr val="bg1">
                    <a:lumMod val="75000"/>
                  </a:schemeClr>
                </a:solidFill>
                <a:latin typeface="+mj-lt"/>
              </a:rPr>
              <a:t>Hunter Swan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718002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vityComponents.jpg"/>
          <p:cNvPicPr>
            <a:picLocks noChangeAspect="1"/>
          </p:cNvPicPr>
          <p:nvPr/>
        </p:nvPicPr>
        <p:blipFill>
          <a:blip r:embed="rId2" cstate="print"/>
          <a:stretch>
            <a:fillRect/>
          </a:stretch>
        </p:blipFill>
        <p:spPr>
          <a:xfrm>
            <a:off x="762000" y="244816"/>
            <a:ext cx="7696200" cy="6422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95600" y="3276600"/>
            <a:ext cx="1295400" cy="646331"/>
          </a:xfrm>
          <a:prstGeom prst="rect">
            <a:avLst/>
          </a:prstGeom>
          <a:noFill/>
        </p:spPr>
        <p:txBody>
          <a:bodyPr wrap="square" rtlCol="0">
            <a:spAutoFit/>
          </a:bodyPr>
          <a:lstStyle/>
          <a:p>
            <a:r>
              <a:rPr lang="en-US" dirty="0" smtClean="0"/>
              <a:t>Antenna Probes</a:t>
            </a:r>
            <a:endParaRPr lang="en-US" dirty="0"/>
          </a:p>
        </p:txBody>
      </p:sp>
      <p:sp>
        <p:nvSpPr>
          <p:cNvPr id="2" name="Title 1"/>
          <p:cNvSpPr>
            <a:spLocks noGrp="1"/>
          </p:cNvSpPr>
          <p:nvPr>
            <p:ph type="title"/>
          </p:nvPr>
        </p:nvSpPr>
        <p:spPr/>
        <p:txBody>
          <a:bodyPr>
            <a:normAutofit/>
          </a:bodyPr>
          <a:lstStyle/>
          <a:p>
            <a:r>
              <a:rPr lang="en-US" sz="1800" dirty="0" smtClean="0"/>
              <a:t>Instructions: Insert antennas into microwave cavity for 30 seconds, or until done.</a:t>
            </a:r>
            <a:endParaRPr lang="en-US" sz="1800" dirty="0"/>
          </a:p>
        </p:txBody>
      </p:sp>
      <p:pic>
        <p:nvPicPr>
          <p:cNvPr id="4" name="Content Placeholder 3" descr="Probe.jpg"/>
          <p:cNvPicPr>
            <a:picLocks noGrp="1" noChangeAspect="1"/>
          </p:cNvPicPr>
          <p:nvPr>
            <p:ph idx="1"/>
          </p:nvPr>
        </p:nvPicPr>
        <p:blipFill>
          <a:blip r:embed="rId2" cstate="print"/>
          <a:stretch>
            <a:fillRect/>
          </a:stretch>
        </p:blipFill>
        <p:spPr>
          <a:xfrm>
            <a:off x="4419600" y="2133600"/>
            <a:ext cx="4551776"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p:cNvSpPr/>
          <p:nvPr/>
        </p:nvSpPr>
        <p:spPr>
          <a:xfrm>
            <a:off x="990600" y="2133600"/>
            <a:ext cx="6858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Freeform 12"/>
          <p:cNvSpPr/>
          <p:nvPr/>
        </p:nvSpPr>
        <p:spPr>
          <a:xfrm>
            <a:off x="1143000" y="2209800"/>
            <a:ext cx="415636" cy="443346"/>
          </a:xfrm>
          <a:custGeom>
            <a:avLst/>
            <a:gdLst>
              <a:gd name="connsiteX0" fmla="*/ 0 w 665018"/>
              <a:gd name="connsiteY0" fmla="*/ 383310 h 736601"/>
              <a:gd name="connsiteX1" fmla="*/ 207818 w 665018"/>
              <a:gd name="connsiteY1" fmla="*/ 50800 h 736601"/>
              <a:gd name="connsiteX2" fmla="*/ 457200 w 665018"/>
              <a:gd name="connsiteY2" fmla="*/ 688110 h 736601"/>
              <a:gd name="connsiteX3" fmla="*/ 665018 w 665018"/>
              <a:gd name="connsiteY3" fmla="*/ 341746 h 736601"/>
            </a:gdLst>
            <a:ahLst/>
            <a:cxnLst>
              <a:cxn ang="0">
                <a:pos x="connsiteX0" y="connsiteY0"/>
              </a:cxn>
              <a:cxn ang="0">
                <a:pos x="connsiteX1" y="connsiteY1"/>
              </a:cxn>
              <a:cxn ang="0">
                <a:pos x="connsiteX2" y="connsiteY2"/>
              </a:cxn>
              <a:cxn ang="0">
                <a:pos x="connsiteX3" y="connsiteY3"/>
              </a:cxn>
            </a:cxnLst>
            <a:rect l="l" t="t" r="r" b="b"/>
            <a:pathLst>
              <a:path w="665018" h="736601">
                <a:moveTo>
                  <a:pt x="0" y="383310"/>
                </a:moveTo>
                <a:cubicBezTo>
                  <a:pt x="65809" y="191655"/>
                  <a:pt x="131618" y="0"/>
                  <a:pt x="207818" y="50800"/>
                </a:cubicBezTo>
                <a:cubicBezTo>
                  <a:pt x="284018" y="101600"/>
                  <a:pt x="381000" y="639619"/>
                  <a:pt x="457200" y="688110"/>
                </a:cubicBezTo>
                <a:cubicBezTo>
                  <a:pt x="533400" y="736601"/>
                  <a:pt x="665018" y="341746"/>
                  <a:pt x="665018" y="3417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838200" y="3581400"/>
            <a:ext cx="1676400" cy="83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Oval 20"/>
          <p:cNvSpPr/>
          <p:nvPr/>
        </p:nvSpPr>
        <p:spPr>
          <a:xfrm>
            <a:off x="838200" y="6019800"/>
            <a:ext cx="1676400" cy="83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3" name="Straight Connector 22"/>
          <p:cNvCxnSpPr>
            <a:stCxn id="20" idx="2"/>
            <a:endCxn id="21" idx="2"/>
          </p:cNvCxnSpPr>
          <p:nvPr/>
        </p:nvCxnSpPr>
        <p:spPr>
          <a:xfrm rot="10800000" flipV="1">
            <a:off x="838200" y="4000500"/>
            <a:ext cx="1588" cy="24384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20" idx="6"/>
            <a:endCxn id="21" idx="6"/>
          </p:cNvCxnSpPr>
          <p:nvPr/>
        </p:nvCxnSpPr>
        <p:spPr>
          <a:xfrm>
            <a:off x="2514600" y="4000500"/>
            <a:ext cx="1588" cy="243840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stCxn id="6" idx="4"/>
          </p:cNvCxnSpPr>
          <p:nvPr/>
        </p:nvCxnSpPr>
        <p:spPr>
          <a:xfrm rot="16200000" flipH="1">
            <a:off x="704850" y="3371850"/>
            <a:ext cx="1295400" cy="38100"/>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rot="5400000">
            <a:off x="1105694" y="3086100"/>
            <a:ext cx="1904206" cy="794"/>
          </a:xfrm>
          <a:prstGeom prst="line">
            <a:avLst/>
          </a:prstGeom>
        </p:spPr>
        <p:style>
          <a:lnRef idx="2">
            <a:schemeClr val="dk1"/>
          </a:lnRef>
          <a:fillRef idx="0">
            <a:schemeClr val="dk1"/>
          </a:fillRef>
          <a:effectRef idx="1">
            <a:schemeClr val="dk1"/>
          </a:effectRef>
          <a:fontRef idx="minor">
            <a:schemeClr val="tx1"/>
          </a:fontRef>
        </p:style>
      </p:cxnSp>
      <p:sp>
        <p:nvSpPr>
          <p:cNvPr id="39" name="Freeform 38"/>
          <p:cNvSpPr/>
          <p:nvPr/>
        </p:nvSpPr>
        <p:spPr>
          <a:xfrm>
            <a:off x="2133600" y="2286000"/>
            <a:ext cx="415636" cy="443346"/>
          </a:xfrm>
          <a:custGeom>
            <a:avLst/>
            <a:gdLst>
              <a:gd name="connsiteX0" fmla="*/ 0 w 665018"/>
              <a:gd name="connsiteY0" fmla="*/ 383310 h 736601"/>
              <a:gd name="connsiteX1" fmla="*/ 207818 w 665018"/>
              <a:gd name="connsiteY1" fmla="*/ 50800 h 736601"/>
              <a:gd name="connsiteX2" fmla="*/ 457200 w 665018"/>
              <a:gd name="connsiteY2" fmla="*/ 688110 h 736601"/>
              <a:gd name="connsiteX3" fmla="*/ 665018 w 665018"/>
              <a:gd name="connsiteY3" fmla="*/ 341746 h 736601"/>
            </a:gdLst>
            <a:ahLst/>
            <a:cxnLst>
              <a:cxn ang="0">
                <a:pos x="connsiteX0" y="connsiteY0"/>
              </a:cxn>
              <a:cxn ang="0">
                <a:pos x="connsiteX1" y="connsiteY1"/>
              </a:cxn>
              <a:cxn ang="0">
                <a:pos x="connsiteX2" y="connsiteY2"/>
              </a:cxn>
              <a:cxn ang="0">
                <a:pos x="connsiteX3" y="connsiteY3"/>
              </a:cxn>
            </a:cxnLst>
            <a:rect l="l" t="t" r="r" b="b"/>
            <a:pathLst>
              <a:path w="665018" h="736601">
                <a:moveTo>
                  <a:pt x="0" y="383310"/>
                </a:moveTo>
                <a:cubicBezTo>
                  <a:pt x="65809" y="191655"/>
                  <a:pt x="131618" y="0"/>
                  <a:pt x="207818" y="50800"/>
                </a:cubicBezTo>
                <a:cubicBezTo>
                  <a:pt x="284018" y="101600"/>
                  <a:pt x="381000" y="639619"/>
                  <a:pt x="457200" y="688110"/>
                </a:cubicBezTo>
                <a:cubicBezTo>
                  <a:pt x="533400" y="736601"/>
                  <a:pt x="665018" y="341746"/>
                  <a:pt x="665018" y="3417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457200" y="1981200"/>
            <a:ext cx="762000" cy="523220"/>
          </a:xfrm>
          <a:prstGeom prst="rect">
            <a:avLst/>
          </a:prstGeom>
          <a:noFill/>
        </p:spPr>
        <p:txBody>
          <a:bodyPr wrap="square" rtlCol="0">
            <a:spAutoFit/>
          </a:bodyPr>
          <a:lstStyle/>
          <a:p>
            <a:r>
              <a:rPr lang="en-US" sz="2800" b="1" dirty="0" smtClean="0"/>
              <a:t>V</a:t>
            </a:r>
            <a:r>
              <a:rPr lang="en-US" sz="2800" b="1" baseline="-25000" dirty="0" smtClean="0"/>
              <a:t>in</a:t>
            </a:r>
            <a:endParaRPr lang="en-US" sz="2800" b="1" dirty="0"/>
          </a:p>
        </p:txBody>
      </p:sp>
      <p:sp>
        <p:nvSpPr>
          <p:cNvPr id="41" name="TextBox 40"/>
          <p:cNvSpPr txBox="1"/>
          <p:nvPr/>
        </p:nvSpPr>
        <p:spPr>
          <a:xfrm>
            <a:off x="2438400" y="2209800"/>
            <a:ext cx="838200" cy="523220"/>
          </a:xfrm>
          <a:prstGeom prst="rect">
            <a:avLst/>
          </a:prstGeom>
          <a:noFill/>
        </p:spPr>
        <p:txBody>
          <a:bodyPr wrap="square" rtlCol="0">
            <a:spAutoFit/>
          </a:bodyPr>
          <a:lstStyle/>
          <a:p>
            <a:r>
              <a:rPr lang="en-US" sz="2800" b="1" dirty="0" smtClean="0"/>
              <a:t> </a:t>
            </a:r>
            <a:r>
              <a:rPr lang="en-US" sz="2800" b="1" dirty="0" err="1" smtClean="0"/>
              <a:t>V</a:t>
            </a:r>
            <a:r>
              <a:rPr lang="en-US" sz="2800" b="1" baseline="-25000" dirty="0" err="1" smtClean="0"/>
              <a:t>out</a:t>
            </a:r>
            <a:endParaRPr lang="en-US" sz="2800" b="1" dirty="0"/>
          </a:p>
        </p:txBody>
      </p:sp>
      <p:sp>
        <p:nvSpPr>
          <p:cNvPr id="45" name="Rectangle 44"/>
          <p:cNvSpPr/>
          <p:nvPr/>
        </p:nvSpPr>
        <p:spPr>
          <a:xfrm>
            <a:off x="1066800" y="1219200"/>
            <a:ext cx="13716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TextBox 45"/>
          <p:cNvSpPr txBox="1"/>
          <p:nvPr/>
        </p:nvSpPr>
        <p:spPr>
          <a:xfrm>
            <a:off x="1219200" y="1295400"/>
            <a:ext cx="1219200" cy="707886"/>
          </a:xfrm>
          <a:prstGeom prst="rect">
            <a:avLst/>
          </a:prstGeom>
          <a:noFill/>
        </p:spPr>
        <p:txBody>
          <a:bodyPr wrap="square" rtlCol="0">
            <a:spAutoFit/>
          </a:bodyPr>
          <a:lstStyle/>
          <a:p>
            <a:r>
              <a:rPr lang="en-US" sz="2000" b="1" dirty="0" smtClean="0"/>
              <a:t>Network</a:t>
            </a:r>
          </a:p>
          <a:p>
            <a:r>
              <a:rPr lang="en-US" sz="2000" b="1" dirty="0" smtClean="0"/>
              <a:t>Analyzer</a:t>
            </a:r>
            <a:endParaRPr lang="en-US" sz="2000" b="1" dirty="0"/>
          </a:p>
        </p:txBody>
      </p:sp>
      <p:sp>
        <p:nvSpPr>
          <p:cNvPr id="49" name="TextBox 48"/>
          <p:cNvSpPr txBox="1"/>
          <p:nvPr/>
        </p:nvSpPr>
        <p:spPr>
          <a:xfrm>
            <a:off x="5410200" y="1219200"/>
            <a:ext cx="1828800" cy="738664"/>
          </a:xfrm>
          <a:prstGeom prst="rect">
            <a:avLst/>
          </a:prstGeom>
          <a:noFill/>
        </p:spPr>
        <p:txBody>
          <a:bodyPr wrap="square" rtlCol="0">
            <a:spAutoFit/>
          </a:bodyPr>
          <a:lstStyle/>
          <a:p>
            <a:pPr algn="ctr"/>
            <a:r>
              <a:rPr lang="en-US" sz="2400" dirty="0" err="1" smtClean="0"/>
              <a:t>Log|V</a:t>
            </a:r>
            <a:r>
              <a:rPr lang="en-US" sz="2400" baseline="-25000" dirty="0" err="1" smtClean="0"/>
              <a:t>in</a:t>
            </a:r>
            <a:r>
              <a:rPr lang="en-US" sz="2400" dirty="0" smtClean="0"/>
              <a:t>/</a:t>
            </a:r>
            <a:r>
              <a:rPr lang="en-US" sz="2400" dirty="0" err="1" smtClean="0"/>
              <a:t>V</a:t>
            </a:r>
            <a:r>
              <a:rPr lang="en-US" sz="2400" baseline="-25000" dirty="0" err="1" smtClean="0"/>
              <a:t>out</a:t>
            </a:r>
            <a:r>
              <a:rPr lang="en-US" sz="2400" dirty="0" smtClean="0"/>
              <a:t>|</a:t>
            </a:r>
          </a:p>
          <a:p>
            <a:pPr algn="ctr"/>
            <a:r>
              <a:rPr lang="en-US" dirty="0" smtClean="0"/>
              <a:t>(Transmission)</a:t>
            </a:r>
          </a:p>
        </p:txBody>
      </p:sp>
      <p:sp>
        <p:nvSpPr>
          <p:cNvPr id="32" name="Right Arrow 31"/>
          <p:cNvSpPr/>
          <p:nvPr/>
        </p:nvSpPr>
        <p:spPr>
          <a:xfrm>
            <a:off x="2895600" y="1447800"/>
            <a:ext cx="2057400" cy="3048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cxnSp>
        <p:nvCxnSpPr>
          <p:cNvPr id="22" name="Straight Arrow Connector 21"/>
          <p:cNvCxnSpPr/>
          <p:nvPr/>
        </p:nvCxnSpPr>
        <p:spPr>
          <a:xfrm rot="10800000" flipV="1">
            <a:off x="2133600" y="3505200"/>
            <a:ext cx="76200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rot="10800000" flipV="1">
            <a:off x="1447800" y="3505200"/>
            <a:ext cx="144780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7" name="TextBox 46"/>
          <p:cNvSpPr txBox="1"/>
          <p:nvPr/>
        </p:nvSpPr>
        <p:spPr>
          <a:xfrm>
            <a:off x="1676400" y="3962400"/>
            <a:ext cx="304800" cy="461665"/>
          </a:xfrm>
          <a:prstGeom prst="rect">
            <a:avLst/>
          </a:prstGeom>
          <a:noFill/>
        </p:spPr>
        <p:txBody>
          <a:bodyPr wrap="square" rtlCol="0">
            <a:spAutoFit/>
          </a:bodyPr>
          <a:lstStyle/>
          <a:p>
            <a:r>
              <a:rPr lang="el-GR" sz="2400" dirty="0" smtClean="0">
                <a:solidFill>
                  <a:srgbClr val="7030A0"/>
                </a:solidFill>
                <a:latin typeface="Times New Roman"/>
                <a:cs typeface="Times New Roman"/>
              </a:rPr>
              <a:t>γ</a:t>
            </a:r>
            <a:endParaRPr lang="en-US" sz="4000" dirty="0">
              <a:solidFill>
                <a:srgbClr val="7030A0"/>
              </a:solidFill>
            </a:endParaRPr>
          </a:p>
        </p:txBody>
      </p:sp>
      <p:sp>
        <p:nvSpPr>
          <p:cNvPr id="52" name="Freeform 51"/>
          <p:cNvSpPr/>
          <p:nvPr/>
        </p:nvSpPr>
        <p:spPr>
          <a:xfrm rot="4969330" flipV="1">
            <a:off x="233289" y="5100667"/>
            <a:ext cx="2275325" cy="326562"/>
          </a:xfrm>
          <a:custGeom>
            <a:avLst/>
            <a:gdLst>
              <a:gd name="connsiteX0" fmla="*/ 0 w 4495800"/>
              <a:gd name="connsiteY0" fmla="*/ 639233 h 685800"/>
              <a:gd name="connsiteX1" fmla="*/ 558800 w 4495800"/>
              <a:gd name="connsiteY1" fmla="*/ 16933 h 685800"/>
              <a:gd name="connsiteX2" fmla="*/ 965200 w 4495800"/>
              <a:gd name="connsiteY2" fmla="*/ 651933 h 685800"/>
              <a:gd name="connsiteX3" fmla="*/ 1562100 w 4495800"/>
              <a:gd name="connsiteY3" fmla="*/ 16933 h 685800"/>
              <a:gd name="connsiteX4" fmla="*/ 1968500 w 4495800"/>
              <a:gd name="connsiteY4" fmla="*/ 639233 h 685800"/>
              <a:gd name="connsiteX5" fmla="*/ 2527300 w 4495800"/>
              <a:gd name="connsiteY5" fmla="*/ 16933 h 685800"/>
              <a:gd name="connsiteX6" fmla="*/ 2946400 w 4495800"/>
              <a:gd name="connsiteY6" fmla="*/ 651933 h 685800"/>
              <a:gd name="connsiteX7" fmla="*/ 3454400 w 4495800"/>
              <a:gd name="connsiteY7" fmla="*/ 4233 h 685800"/>
              <a:gd name="connsiteX8" fmla="*/ 3810000 w 4495800"/>
              <a:gd name="connsiteY8" fmla="*/ 626533 h 685800"/>
              <a:gd name="connsiteX9" fmla="*/ 4203700 w 4495800"/>
              <a:gd name="connsiteY9" fmla="*/ 359833 h 685800"/>
              <a:gd name="connsiteX10" fmla="*/ 4495800 w 4495800"/>
              <a:gd name="connsiteY10" fmla="*/ 33443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5800" h="685800">
                <a:moveTo>
                  <a:pt x="0" y="639233"/>
                </a:moveTo>
                <a:cubicBezTo>
                  <a:pt x="198966" y="327024"/>
                  <a:pt x="397933" y="14816"/>
                  <a:pt x="558800" y="16933"/>
                </a:cubicBezTo>
                <a:cubicBezTo>
                  <a:pt x="719667" y="19050"/>
                  <a:pt x="797983" y="651933"/>
                  <a:pt x="965200" y="651933"/>
                </a:cubicBezTo>
                <a:cubicBezTo>
                  <a:pt x="1132417" y="651933"/>
                  <a:pt x="1394883" y="19050"/>
                  <a:pt x="1562100" y="16933"/>
                </a:cubicBezTo>
                <a:cubicBezTo>
                  <a:pt x="1729317" y="14816"/>
                  <a:pt x="1807633" y="639233"/>
                  <a:pt x="1968500" y="639233"/>
                </a:cubicBezTo>
                <a:cubicBezTo>
                  <a:pt x="2129367" y="639233"/>
                  <a:pt x="2364317" y="14816"/>
                  <a:pt x="2527300" y="16933"/>
                </a:cubicBezTo>
                <a:cubicBezTo>
                  <a:pt x="2690283" y="19050"/>
                  <a:pt x="2791883" y="654050"/>
                  <a:pt x="2946400" y="651933"/>
                </a:cubicBezTo>
                <a:cubicBezTo>
                  <a:pt x="3100917" y="649816"/>
                  <a:pt x="3310467" y="8466"/>
                  <a:pt x="3454400" y="4233"/>
                </a:cubicBezTo>
                <a:cubicBezTo>
                  <a:pt x="3598333" y="0"/>
                  <a:pt x="3685117" y="567266"/>
                  <a:pt x="3810000" y="626533"/>
                </a:cubicBezTo>
                <a:cubicBezTo>
                  <a:pt x="3934883" y="685800"/>
                  <a:pt x="4089400" y="408516"/>
                  <a:pt x="4203700" y="359833"/>
                </a:cubicBezTo>
                <a:cubicBezTo>
                  <a:pt x="4318000" y="311150"/>
                  <a:pt x="4495800" y="334433"/>
                  <a:pt x="4495800" y="334433"/>
                </a:cubicBez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rot="16541295" flipV="1">
            <a:off x="737775" y="5175963"/>
            <a:ext cx="2275325" cy="326562"/>
          </a:xfrm>
          <a:custGeom>
            <a:avLst/>
            <a:gdLst>
              <a:gd name="connsiteX0" fmla="*/ 0 w 4495800"/>
              <a:gd name="connsiteY0" fmla="*/ 639233 h 685800"/>
              <a:gd name="connsiteX1" fmla="*/ 558800 w 4495800"/>
              <a:gd name="connsiteY1" fmla="*/ 16933 h 685800"/>
              <a:gd name="connsiteX2" fmla="*/ 965200 w 4495800"/>
              <a:gd name="connsiteY2" fmla="*/ 651933 h 685800"/>
              <a:gd name="connsiteX3" fmla="*/ 1562100 w 4495800"/>
              <a:gd name="connsiteY3" fmla="*/ 16933 h 685800"/>
              <a:gd name="connsiteX4" fmla="*/ 1968500 w 4495800"/>
              <a:gd name="connsiteY4" fmla="*/ 639233 h 685800"/>
              <a:gd name="connsiteX5" fmla="*/ 2527300 w 4495800"/>
              <a:gd name="connsiteY5" fmla="*/ 16933 h 685800"/>
              <a:gd name="connsiteX6" fmla="*/ 2946400 w 4495800"/>
              <a:gd name="connsiteY6" fmla="*/ 651933 h 685800"/>
              <a:gd name="connsiteX7" fmla="*/ 3454400 w 4495800"/>
              <a:gd name="connsiteY7" fmla="*/ 4233 h 685800"/>
              <a:gd name="connsiteX8" fmla="*/ 3810000 w 4495800"/>
              <a:gd name="connsiteY8" fmla="*/ 626533 h 685800"/>
              <a:gd name="connsiteX9" fmla="*/ 4203700 w 4495800"/>
              <a:gd name="connsiteY9" fmla="*/ 359833 h 685800"/>
              <a:gd name="connsiteX10" fmla="*/ 4495800 w 4495800"/>
              <a:gd name="connsiteY10" fmla="*/ 33443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5800" h="685800">
                <a:moveTo>
                  <a:pt x="0" y="639233"/>
                </a:moveTo>
                <a:cubicBezTo>
                  <a:pt x="198966" y="327024"/>
                  <a:pt x="397933" y="14816"/>
                  <a:pt x="558800" y="16933"/>
                </a:cubicBezTo>
                <a:cubicBezTo>
                  <a:pt x="719667" y="19050"/>
                  <a:pt x="797983" y="651933"/>
                  <a:pt x="965200" y="651933"/>
                </a:cubicBezTo>
                <a:cubicBezTo>
                  <a:pt x="1132417" y="651933"/>
                  <a:pt x="1394883" y="19050"/>
                  <a:pt x="1562100" y="16933"/>
                </a:cubicBezTo>
                <a:cubicBezTo>
                  <a:pt x="1729317" y="14816"/>
                  <a:pt x="1807633" y="639233"/>
                  <a:pt x="1968500" y="639233"/>
                </a:cubicBezTo>
                <a:cubicBezTo>
                  <a:pt x="2129367" y="639233"/>
                  <a:pt x="2364317" y="14816"/>
                  <a:pt x="2527300" y="16933"/>
                </a:cubicBezTo>
                <a:cubicBezTo>
                  <a:pt x="2690283" y="19050"/>
                  <a:pt x="2791883" y="654050"/>
                  <a:pt x="2946400" y="651933"/>
                </a:cubicBezTo>
                <a:cubicBezTo>
                  <a:pt x="3100917" y="649816"/>
                  <a:pt x="3310467" y="8466"/>
                  <a:pt x="3454400" y="4233"/>
                </a:cubicBezTo>
                <a:cubicBezTo>
                  <a:pt x="3598333" y="0"/>
                  <a:pt x="3685117" y="567266"/>
                  <a:pt x="3810000" y="626533"/>
                </a:cubicBezTo>
                <a:cubicBezTo>
                  <a:pt x="3934883" y="685800"/>
                  <a:pt x="4089400" y="408516"/>
                  <a:pt x="4203700" y="359833"/>
                </a:cubicBezTo>
                <a:cubicBezTo>
                  <a:pt x="4318000" y="311150"/>
                  <a:pt x="4495800" y="334433"/>
                  <a:pt x="4495800" y="334433"/>
                </a:cubicBez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Arrow Connector 54"/>
          <p:cNvCxnSpPr/>
          <p:nvPr/>
        </p:nvCxnSpPr>
        <p:spPr>
          <a:xfrm rot="5400000">
            <a:off x="1448594" y="6400800"/>
            <a:ext cx="151606" cy="79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1" name="Straight Arrow Connector 60"/>
          <p:cNvCxnSpPr>
            <a:stCxn id="53" idx="10"/>
          </p:cNvCxnSpPr>
          <p:nvPr/>
        </p:nvCxnSpPr>
        <p:spPr>
          <a:xfrm rot="5400000" flipH="1" flipV="1">
            <a:off x="1940314" y="4090497"/>
            <a:ext cx="168983" cy="6519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at mode.BMP"/>
          <p:cNvPicPr>
            <a:picLocks noChangeAspect="1"/>
          </p:cNvPicPr>
          <p:nvPr/>
        </p:nvPicPr>
        <p:blipFill>
          <a:blip r:embed="rId2" cstate="print"/>
          <a:stretch>
            <a:fillRect/>
          </a:stretch>
        </p:blipFill>
        <p:spPr>
          <a:xfrm>
            <a:off x="381000" y="304800"/>
            <a:ext cx="3454400" cy="2590800"/>
          </a:xfrm>
          <a:prstGeom prst="rect">
            <a:avLst/>
          </a:prstGeom>
        </p:spPr>
      </p:pic>
      <p:pic>
        <p:nvPicPr>
          <p:cNvPr id="7" name="Picture 6" descr="Flat spec.BMP"/>
          <p:cNvPicPr>
            <a:picLocks noChangeAspect="1"/>
          </p:cNvPicPr>
          <p:nvPr/>
        </p:nvPicPr>
        <p:blipFill>
          <a:blip r:embed="rId3" cstate="print"/>
          <a:stretch>
            <a:fillRect/>
          </a:stretch>
        </p:blipFill>
        <p:spPr>
          <a:xfrm>
            <a:off x="4495800" y="152400"/>
            <a:ext cx="4343400" cy="3257550"/>
          </a:xfrm>
          <a:prstGeom prst="rect">
            <a:avLst/>
          </a:prstGeom>
        </p:spPr>
      </p:pic>
      <p:pic>
        <p:nvPicPr>
          <p:cNvPr id="8" name="Picture 7" descr="Ridge mode.BMP"/>
          <p:cNvPicPr>
            <a:picLocks noChangeAspect="1"/>
          </p:cNvPicPr>
          <p:nvPr/>
        </p:nvPicPr>
        <p:blipFill>
          <a:blip r:embed="rId4" cstate="print"/>
          <a:stretch>
            <a:fillRect/>
          </a:stretch>
        </p:blipFill>
        <p:spPr>
          <a:xfrm>
            <a:off x="381000" y="4038600"/>
            <a:ext cx="3429000" cy="2571750"/>
          </a:xfrm>
          <a:prstGeom prst="rect">
            <a:avLst/>
          </a:prstGeom>
        </p:spPr>
      </p:pic>
      <p:pic>
        <p:nvPicPr>
          <p:cNvPr id="9" name="Picture 8" descr="Ridge spec.BMP"/>
          <p:cNvPicPr>
            <a:picLocks noChangeAspect="1"/>
          </p:cNvPicPr>
          <p:nvPr/>
        </p:nvPicPr>
        <p:blipFill>
          <a:blip r:embed="rId5" cstate="print"/>
          <a:stretch>
            <a:fillRect/>
          </a:stretch>
        </p:blipFill>
        <p:spPr>
          <a:xfrm>
            <a:off x="4495800" y="3543300"/>
            <a:ext cx="4343400" cy="3257550"/>
          </a:xfrm>
          <a:prstGeom prst="rect">
            <a:avLst/>
          </a:prstGeom>
        </p:spPr>
      </p:pic>
      <p:sp>
        <p:nvSpPr>
          <p:cNvPr id="12" name="Oval 11"/>
          <p:cNvSpPr/>
          <p:nvPr/>
        </p:nvSpPr>
        <p:spPr>
          <a:xfrm>
            <a:off x="5257800" y="4419600"/>
            <a:ext cx="304800" cy="2286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Arrow Connector 13"/>
          <p:cNvCxnSpPr/>
          <p:nvPr/>
        </p:nvCxnSpPr>
        <p:spPr>
          <a:xfrm flipV="1">
            <a:off x="3962400" y="4572000"/>
            <a:ext cx="1219200" cy="6858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rot="5400000">
            <a:off x="2551906" y="5295900"/>
            <a:ext cx="2820194" cy="79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rot="10800000">
            <a:off x="3733800" y="3886200"/>
            <a:ext cx="228600" cy="15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3733800" y="6705600"/>
            <a:ext cx="228600" cy="15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6" name="Oval 25"/>
          <p:cNvSpPr/>
          <p:nvPr/>
        </p:nvSpPr>
        <p:spPr>
          <a:xfrm>
            <a:off x="6477000" y="990600"/>
            <a:ext cx="228600" cy="3810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7" name="Straight Arrow Connector 26"/>
          <p:cNvCxnSpPr/>
          <p:nvPr/>
        </p:nvCxnSpPr>
        <p:spPr>
          <a:xfrm flipV="1">
            <a:off x="3963194" y="1143000"/>
            <a:ext cx="2513806" cy="4572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rot="5400000">
            <a:off x="2552700" y="1638300"/>
            <a:ext cx="2820194" cy="79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rot="10800000">
            <a:off x="3734594" y="228600"/>
            <a:ext cx="228600" cy="15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a:off x="3734594" y="3048000"/>
            <a:ext cx="228600" cy="15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2400" y="228600"/>
          <a:ext cx="8839200" cy="64293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What is the Q?</a:t>
            </a:r>
            <a:endParaRPr lang="en-US" dirty="0"/>
          </a:p>
        </p:txBody>
      </p:sp>
      <p:sp>
        <p:nvSpPr>
          <p:cNvPr id="3" name="Content Placeholder 2"/>
          <p:cNvSpPr>
            <a:spLocks noGrp="1"/>
          </p:cNvSpPr>
          <p:nvPr>
            <p:ph idx="1"/>
          </p:nvPr>
        </p:nvSpPr>
        <p:spPr>
          <a:xfrm>
            <a:off x="457200" y="1371600"/>
            <a:ext cx="8229600" cy="1219200"/>
          </a:xfrm>
        </p:spPr>
        <p:txBody>
          <a:bodyPr>
            <a:normAutofit fontScale="92500"/>
          </a:bodyPr>
          <a:lstStyle/>
          <a:p>
            <a:r>
              <a:rPr lang="en-US" dirty="0" smtClean="0"/>
              <a:t>A: ≈ 17000 (flat end plates); ≈ 3600 (with ridges)</a:t>
            </a:r>
          </a:p>
          <a:p>
            <a:pPr lvl="1"/>
            <a:r>
              <a:rPr lang="en-US" dirty="0" smtClean="0"/>
              <a:t>Quality factor is of expected magnitude</a:t>
            </a:r>
            <a:endParaRPr lang="en-US" dirty="0"/>
          </a:p>
        </p:txBody>
      </p:sp>
      <p:graphicFrame>
        <p:nvGraphicFramePr>
          <p:cNvPr id="4" name="Chart 3"/>
          <p:cNvGraphicFramePr/>
          <p:nvPr/>
        </p:nvGraphicFramePr>
        <p:xfrm>
          <a:off x="762000" y="3048000"/>
          <a:ext cx="5705476" cy="331946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4343400" y="4495800"/>
            <a:ext cx="304800" cy="15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67200" y="4572000"/>
            <a:ext cx="457200" cy="381000"/>
          </a:xfrm>
          <a:prstGeom prst="rect">
            <a:avLst/>
          </a:prstGeom>
          <a:noFill/>
        </p:spPr>
        <p:txBody>
          <a:bodyPr wrap="square" rtlCol="0">
            <a:spAutoFit/>
          </a:bodyPr>
          <a:lstStyle/>
          <a:p>
            <a:r>
              <a:rPr lang="el-GR" dirty="0" smtClean="0">
                <a:solidFill>
                  <a:srgbClr val="FF0000"/>
                </a:solidFill>
                <a:latin typeface="Times New Roman"/>
                <a:cs typeface="Times New Roman"/>
              </a:rPr>
              <a:t>Δ</a:t>
            </a:r>
            <a:r>
              <a:rPr lang="en-US" dirty="0" smtClean="0">
                <a:solidFill>
                  <a:srgbClr val="FF0000"/>
                </a:solidFill>
                <a:latin typeface="Times New Roman"/>
                <a:cs typeface="Times New Roman"/>
              </a:rPr>
              <a:t>f</a:t>
            </a:r>
            <a:endParaRPr lang="en-US" dirty="0">
              <a:solidFill>
                <a:srgbClr val="FF0000"/>
              </a:solidFill>
            </a:endParaRPr>
          </a:p>
        </p:txBody>
      </p:sp>
      <p:sp>
        <p:nvSpPr>
          <p:cNvPr id="9" name="TextBox 8"/>
          <p:cNvSpPr txBox="1"/>
          <p:nvPr/>
        </p:nvSpPr>
        <p:spPr>
          <a:xfrm>
            <a:off x="6096000" y="4038600"/>
            <a:ext cx="2895600" cy="584775"/>
          </a:xfrm>
          <a:prstGeom prst="rect">
            <a:avLst/>
          </a:prstGeom>
          <a:noFill/>
        </p:spPr>
        <p:txBody>
          <a:bodyPr wrap="square" rtlCol="0">
            <a:spAutoFit/>
          </a:bodyPr>
          <a:lstStyle/>
          <a:p>
            <a:r>
              <a:rPr lang="en-US" sz="3200" dirty="0" smtClean="0"/>
              <a:t>Q = f/</a:t>
            </a:r>
            <a:r>
              <a:rPr lang="el-GR" sz="3200" dirty="0" smtClean="0"/>
              <a:t>Δ</a:t>
            </a:r>
            <a:r>
              <a:rPr lang="en-US" sz="3200" dirty="0" smtClean="0"/>
              <a:t>f ≈ 17000</a:t>
            </a:r>
          </a:p>
        </p:txBody>
      </p:sp>
      <p:cxnSp>
        <p:nvCxnSpPr>
          <p:cNvPr id="11" name="Straight Arrow Connector 10"/>
          <p:cNvCxnSpPr/>
          <p:nvPr/>
        </p:nvCxnSpPr>
        <p:spPr>
          <a:xfrm rot="5400000">
            <a:off x="4381500" y="3086100"/>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43400" y="2667000"/>
            <a:ext cx="457200" cy="381000"/>
          </a:xfrm>
          <a:prstGeom prst="rect">
            <a:avLst/>
          </a:prstGeom>
          <a:noFill/>
        </p:spPr>
        <p:txBody>
          <a:bodyPr wrap="square" rtlCol="0">
            <a:spAutoFit/>
          </a:bodyPr>
          <a:lstStyle/>
          <a:p>
            <a:r>
              <a:rPr lang="en-US" dirty="0" smtClean="0">
                <a:solidFill>
                  <a:srgbClr val="FF0000"/>
                </a:solidFill>
                <a:latin typeface="Times New Roman"/>
                <a:cs typeface="Times New Roman"/>
              </a:rPr>
              <a:t>f</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u="sng" dirty="0" smtClean="0"/>
              <a:t>Results</a:t>
            </a:r>
            <a:endParaRPr lang="en-US" u="sng" dirty="0"/>
          </a:p>
        </p:txBody>
      </p:sp>
      <p:graphicFrame>
        <p:nvGraphicFramePr>
          <p:cNvPr id="4" name="Content Placeholder 3"/>
          <p:cNvGraphicFramePr>
            <a:graphicFrameLocks noGrp="1"/>
          </p:cNvGraphicFramePr>
          <p:nvPr>
            <p:ph idx="1"/>
          </p:nvPr>
        </p:nvGraphicFramePr>
        <p:xfrm>
          <a:off x="4953000" y="2743200"/>
          <a:ext cx="2590800" cy="2133600"/>
        </p:xfrm>
        <a:graphic>
          <a:graphicData uri="http://schemas.openxmlformats.org/drawingml/2006/table">
            <a:tbl>
              <a:tblPr firstRow="1" bandRow="1">
                <a:tableStyleId>{C4B1156A-380E-4F78-BDF5-A606A8083BF9}</a:tableStyleId>
              </a:tblPr>
              <a:tblGrid>
                <a:gridCol w="1998617"/>
                <a:gridCol w="592183"/>
              </a:tblGrid>
              <a:tr h="533400">
                <a:tc>
                  <a:txBody>
                    <a:bodyPr/>
                    <a:lstStyle/>
                    <a:p>
                      <a:r>
                        <a:rPr lang="en-US" sz="2000" b="1" dirty="0" smtClean="0"/>
                        <a:t>Frequency</a:t>
                      </a:r>
                      <a:r>
                        <a:rPr lang="en-US" sz="2000" b="1" baseline="0" dirty="0" smtClean="0"/>
                        <a:t> shift</a:t>
                      </a:r>
                    </a:p>
                  </a:txBody>
                  <a:tcPr/>
                </a:tc>
                <a:tc>
                  <a:txBody>
                    <a:bodyPr/>
                    <a:lstStyle/>
                    <a:p>
                      <a:endParaRPr lang="en-US" dirty="0"/>
                    </a:p>
                  </a:txBody>
                  <a:tcPr/>
                </a:tc>
              </a:tr>
              <a:tr h="533400">
                <a:tc>
                  <a:txBody>
                    <a:bodyPr/>
                    <a:lstStyle/>
                    <a:p>
                      <a:r>
                        <a:rPr lang="en-US" sz="2000" b="1" dirty="0" smtClean="0"/>
                        <a:t>Form factor</a:t>
                      </a:r>
                      <a:endParaRPr lang="en-US" sz="2000" b="1" dirty="0"/>
                    </a:p>
                  </a:txBody>
                  <a:tcPr/>
                </a:tc>
                <a:tc>
                  <a:txBody>
                    <a:bodyPr/>
                    <a:lstStyle/>
                    <a:p>
                      <a:endParaRPr lang="en-US" dirty="0"/>
                    </a:p>
                  </a:txBody>
                  <a:tcPr/>
                </a:tc>
              </a:tr>
              <a:tr h="533400">
                <a:tc>
                  <a:txBody>
                    <a:bodyPr/>
                    <a:lstStyle/>
                    <a:p>
                      <a:r>
                        <a:rPr lang="en-US" sz="2000" b="1" dirty="0" smtClean="0"/>
                        <a:t>Q</a:t>
                      </a:r>
                      <a:endParaRPr lang="en-US" sz="2000" b="1" dirty="0"/>
                    </a:p>
                  </a:txBody>
                  <a:tcPr/>
                </a:tc>
                <a:tc>
                  <a:txBody>
                    <a:bodyPr/>
                    <a:lstStyle/>
                    <a:p>
                      <a:endParaRPr lang="en-US" dirty="0"/>
                    </a:p>
                  </a:txBody>
                  <a:tcPr/>
                </a:tc>
              </a:tr>
              <a:tr h="533400">
                <a:tc>
                  <a:txBody>
                    <a:bodyPr/>
                    <a:lstStyle/>
                    <a:p>
                      <a:r>
                        <a:rPr lang="en-US" sz="2000" b="1" dirty="0" smtClean="0"/>
                        <a:t>Success</a:t>
                      </a:r>
                      <a:endParaRPr lang="en-US" sz="2000" b="1" dirty="0"/>
                    </a:p>
                  </a:txBody>
                  <a:tcPr/>
                </a:tc>
                <a:tc>
                  <a:txBody>
                    <a:bodyPr/>
                    <a:lstStyle/>
                    <a:p>
                      <a:endParaRPr lang="en-US" dirty="0"/>
                    </a:p>
                  </a:txBody>
                  <a:tcPr/>
                </a:tc>
              </a:tr>
            </a:tbl>
          </a:graphicData>
        </a:graphic>
      </p:graphicFrame>
      <p:pic>
        <p:nvPicPr>
          <p:cNvPr id="1027" name="Picture 3" descr="C:\Users\Swan\AppData\Local\Microsoft\Windows\Temporary Internet Files\Content.IE5\FCV6KKXP\MC900434665[1].wmf"/>
          <p:cNvPicPr>
            <a:picLocks noChangeAspect="1" noChangeArrowheads="1"/>
          </p:cNvPicPr>
          <p:nvPr/>
        </p:nvPicPr>
        <p:blipFill>
          <a:blip r:embed="rId2" cstate="print"/>
          <a:srcRect/>
          <a:stretch>
            <a:fillRect/>
          </a:stretch>
        </p:blipFill>
        <p:spPr bwMode="auto">
          <a:xfrm>
            <a:off x="7010400" y="2819400"/>
            <a:ext cx="457200" cy="420751"/>
          </a:xfrm>
          <a:prstGeom prst="rect">
            <a:avLst/>
          </a:prstGeom>
          <a:noFill/>
        </p:spPr>
      </p:pic>
      <p:pic>
        <p:nvPicPr>
          <p:cNvPr id="10" name="Picture 3" descr="C:\Users\Swan\AppData\Local\Microsoft\Windows\Temporary Internet Files\Content.IE5\FCV6KKXP\MC900434665[1].wmf"/>
          <p:cNvPicPr>
            <a:picLocks noChangeAspect="1" noChangeArrowheads="1"/>
          </p:cNvPicPr>
          <p:nvPr/>
        </p:nvPicPr>
        <p:blipFill>
          <a:blip r:embed="rId2" cstate="print"/>
          <a:srcRect/>
          <a:stretch>
            <a:fillRect/>
          </a:stretch>
        </p:blipFill>
        <p:spPr bwMode="auto">
          <a:xfrm>
            <a:off x="7010400" y="3352800"/>
            <a:ext cx="457200" cy="420751"/>
          </a:xfrm>
          <a:prstGeom prst="rect">
            <a:avLst/>
          </a:prstGeom>
          <a:noFill/>
        </p:spPr>
      </p:pic>
      <p:pic>
        <p:nvPicPr>
          <p:cNvPr id="11" name="Picture 3" descr="C:\Users\Swan\AppData\Local\Microsoft\Windows\Temporary Internet Files\Content.IE5\FCV6KKXP\MC900434665[1].wmf"/>
          <p:cNvPicPr>
            <a:picLocks noChangeAspect="1" noChangeArrowheads="1"/>
          </p:cNvPicPr>
          <p:nvPr/>
        </p:nvPicPr>
        <p:blipFill>
          <a:blip r:embed="rId2" cstate="print"/>
          <a:srcRect/>
          <a:stretch>
            <a:fillRect/>
          </a:stretch>
        </p:blipFill>
        <p:spPr bwMode="auto">
          <a:xfrm>
            <a:off x="7010400" y="3886200"/>
            <a:ext cx="457200" cy="420751"/>
          </a:xfrm>
          <a:prstGeom prst="rect">
            <a:avLst/>
          </a:prstGeom>
          <a:noFill/>
        </p:spPr>
      </p:pic>
      <p:pic>
        <p:nvPicPr>
          <p:cNvPr id="12" name="Picture 3" descr="C:\Users\Swan\AppData\Local\Microsoft\Windows\Temporary Internet Files\Content.IE5\FCV6KKXP\MC900434665[1].wmf"/>
          <p:cNvPicPr>
            <a:picLocks noChangeAspect="1" noChangeArrowheads="1"/>
          </p:cNvPicPr>
          <p:nvPr/>
        </p:nvPicPr>
        <p:blipFill>
          <a:blip r:embed="rId2" cstate="print"/>
          <a:srcRect/>
          <a:stretch>
            <a:fillRect/>
          </a:stretch>
        </p:blipFill>
        <p:spPr bwMode="auto">
          <a:xfrm>
            <a:off x="7010400" y="4419600"/>
            <a:ext cx="457200" cy="420751"/>
          </a:xfrm>
          <a:prstGeom prst="rect">
            <a:avLst/>
          </a:prstGeom>
          <a:noFill/>
        </p:spPr>
      </p:pic>
      <p:pic>
        <p:nvPicPr>
          <p:cNvPr id="13" name="Picture 12" descr="Little_Cavity.jpg"/>
          <p:cNvPicPr>
            <a:picLocks noChangeAspect="1"/>
          </p:cNvPicPr>
          <p:nvPr/>
        </p:nvPicPr>
        <p:blipFill>
          <a:blip r:embed="rId3" cstate="print"/>
          <a:stretch>
            <a:fillRect/>
          </a:stretch>
        </p:blipFill>
        <p:spPr>
          <a:xfrm>
            <a:off x="533400" y="1633728"/>
            <a:ext cx="3429000" cy="45262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strips(downLeft)">
                                      <p:cBhvr>
                                        <p:cTn id="7" dur="500"/>
                                        <p:tgtEl>
                                          <p:spTgt spid="102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Cavity of the Future</a:t>
            </a:r>
            <a:endParaRPr lang="en-US" dirty="0"/>
          </a:p>
        </p:txBody>
      </p:sp>
      <p:sp>
        <p:nvSpPr>
          <p:cNvPr id="3" name="Content Placeholder 2"/>
          <p:cNvSpPr>
            <a:spLocks noGrp="1"/>
          </p:cNvSpPr>
          <p:nvPr>
            <p:ph idx="1"/>
          </p:nvPr>
        </p:nvSpPr>
        <p:spPr>
          <a:xfrm>
            <a:off x="457200" y="1600201"/>
            <a:ext cx="8229600" cy="1752600"/>
          </a:xfrm>
        </p:spPr>
        <p:txBody>
          <a:bodyPr/>
          <a:lstStyle/>
          <a:p>
            <a:r>
              <a:rPr lang="en-US" dirty="0" smtClean="0"/>
              <a:t>Many more geometries worth investigating</a:t>
            </a:r>
          </a:p>
          <a:p>
            <a:pPr lvl="1"/>
            <a:r>
              <a:rPr lang="en-US" dirty="0" smtClean="0"/>
              <a:t>Frequency, form factor should be optimized</a:t>
            </a:r>
          </a:p>
          <a:p>
            <a:r>
              <a:rPr lang="en-US" dirty="0" smtClean="0"/>
              <a:t>Incorporate into ADMX?</a:t>
            </a:r>
          </a:p>
        </p:txBody>
      </p:sp>
      <p:pic>
        <p:nvPicPr>
          <p:cNvPr id="5" name="Picture 4" descr="ADMX_Cavity.jpg"/>
          <p:cNvPicPr>
            <a:picLocks noChangeAspect="1"/>
          </p:cNvPicPr>
          <p:nvPr/>
        </p:nvPicPr>
        <p:blipFill>
          <a:blip r:embed="rId2" cstate="print"/>
          <a:stretch>
            <a:fillRect/>
          </a:stretch>
        </p:blipFill>
        <p:spPr>
          <a:xfrm>
            <a:off x="5943600" y="3352800"/>
            <a:ext cx="2347978" cy="3219450"/>
          </a:xfrm>
          <a:prstGeom prst="rect">
            <a:avLst/>
          </a:prstGeom>
          <a:ln>
            <a:noFill/>
          </a:ln>
          <a:effectLst>
            <a:softEdge rad="112500"/>
          </a:effectLst>
        </p:spPr>
      </p:pic>
      <p:sp>
        <p:nvSpPr>
          <p:cNvPr id="6" name="Right Arrow 5"/>
          <p:cNvSpPr/>
          <p:nvPr/>
        </p:nvSpPr>
        <p:spPr>
          <a:xfrm>
            <a:off x="4114800" y="4800600"/>
            <a:ext cx="1524000" cy="381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7" name="Picture 6" descr="CavityComponents.jpg"/>
          <p:cNvPicPr>
            <a:picLocks noChangeAspect="1"/>
          </p:cNvPicPr>
          <p:nvPr/>
        </p:nvPicPr>
        <p:blipFill>
          <a:blip r:embed="rId3" cstate="print"/>
          <a:stretch>
            <a:fillRect/>
          </a:stretch>
        </p:blipFill>
        <p:spPr>
          <a:xfrm>
            <a:off x="304800" y="3657600"/>
            <a:ext cx="3423921" cy="2857235"/>
          </a:xfrm>
          <a:prstGeom prst="rect">
            <a:avLst/>
          </a:prstGeom>
          <a:ln w="76200">
            <a:solidFill>
              <a:schemeClr val="tx1"/>
            </a:solid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Thanks</a:t>
            </a:r>
            <a:endParaRPr lang="en-US"/>
          </a:p>
        </p:txBody>
      </p:sp>
      <p:sp>
        <p:nvSpPr>
          <p:cNvPr id="3" name="Content Placeholder 2"/>
          <p:cNvSpPr>
            <a:spLocks noGrp="1"/>
          </p:cNvSpPr>
          <p:nvPr>
            <p:ph idx="1"/>
          </p:nvPr>
        </p:nvSpPr>
        <p:spPr/>
        <p:txBody>
          <a:bodyPr>
            <a:normAutofit lnSpcReduction="10000"/>
          </a:bodyPr>
          <a:lstStyle/>
          <a:p>
            <a:r>
              <a:rPr lang="en-US" dirty="0" smtClean="0"/>
              <a:t>Professor Rosenberg, Gray </a:t>
            </a:r>
            <a:r>
              <a:rPr lang="en-US" dirty="0" err="1" smtClean="0"/>
              <a:t>Rybka</a:t>
            </a:r>
            <a:r>
              <a:rPr lang="en-US" dirty="0" smtClean="0"/>
              <a:t>, Andrew Wagner, Christian </a:t>
            </a:r>
            <a:r>
              <a:rPr lang="en-US" dirty="0" err="1" smtClean="0"/>
              <a:t>Boutan</a:t>
            </a:r>
            <a:r>
              <a:rPr lang="en-US" dirty="0" smtClean="0"/>
              <a:t>, &amp; </a:t>
            </a:r>
            <a:r>
              <a:rPr lang="en-US" dirty="0" err="1" smtClean="0"/>
              <a:t>Dima</a:t>
            </a:r>
            <a:r>
              <a:rPr lang="en-US" dirty="0" smtClean="0"/>
              <a:t> </a:t>
            </a:r>
            <a:r>
              <a:rPr lang="en-US" dirty="0" err="1" smtClean="0"/>
              <a:t>Lyapustin</a:t>
            </a:r>
            <a:r>
              <a:rPr lang="en-US" dirty="0" smtClean="0"/>
              <a:t>—the ADMX fellows.</a:t>
            </a:r>
          </a:p>
          <a:p>
            <a:r>
              <a:rPr lang="en-US" dirty="0" smtClean="0"/>
              <a:t>Deep Gupta, Alejandro Garcia, Janine </a:t>
            </a:r>
            <a:r>
              <a:rPr lang="en-US" dirty="0" err="1" smtClean="0"/>
              <a:t>Nemerever</a:t>
            </a:r>
            <a:r>
              <a:rPr lang="en-US" dirty="0" smtClean="0"/>
              <a:t>, &amp; Linda </a:t>
            </a:r>
            <a:r>
              <a:rPr lang="en-US" dirty="0" err="1" smtClean="0"/>
              <a:t>Vilett</a:t>
            </a:r>
            <a:r>
              <a:rPr lang="en-US" dirty="0" smtClean="0"/>
              <a:t>—the REU folks.</a:t>
            </a:r>
          </a:p>
          <a:p>
            <a:r>
              <a:rPr lang="en-US" dirty="0" smtClean="0"/>
              <a:t>Emma, </a:t>
            </a:r>
            <a:r>
              <a:rPr lang="en-US" dirty="0" err="1" smtClean="0"/>
              <a:t>Becca</a:t>
            </a:r>
            <a:r>
              <a:rPr lang="en-US" dirty="0" smtClean="0"/>
              <a:t>, Emily, Rachel, Eli, Jarrett, &amp; Scott—they’re cool people.</a:t>
            </a:r>
          </a:p>
          <a:p>
            <a:r>
              <a:rPr lang="en-US" dirty="0" smtClean="0"/>
              <a:t>God—your great, and you got me through this presentation.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dirty="0" smtClean="0"/>
              <a:t>The opinions expressed in this presentation are solely the work of those presenting them and do not necessarily reflect the views of ADMX or any of its collaborators, funding agencies, or affiliates.  ADMX is not liable for any damage, injury, or ill will that may come about as a result of this presentation or any material contained therein.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Meet Axion</a:t>
            </a:r>
            <a:endParaRPr lang="en-US" dirty="0"/>
          </a:p>
        </p:txBody>
      </p:sp>
      <p:sp>
        <p:nvSpPr>
          <p:cNvPr id="3" name="Content Placeholder 2"/>
          <p:cNvSpPr>
            <a:spLocks noGrp="1"/>
          </p:cNvSpPr>
          <p:nvPr>
            <p:ph idx="1"/>
          </p:nvPr>
        </p:nvSpPr>
        <p:spPr>
          <a:xfrm>
            <a:off x="457200" y="1219201"/>
            <a:ext cx="8229600" cy="533400"/>
          </a:xfrm>
        </p:spPr>
        <p:txBody>
          <a:bodyPr>
            <a:normAutofit/>
          </a:bodyPr>
          <a:lstStyle/>
          <a:p>
            <a:pPr>
              <a:buNone/>
            </a:pPr>
            <a:r>
              <a:rPr lang="en-US" sz="2800" dirty="0" smtClean="0"/>
              <a:t>Strong CP Problem: </a:t>
            </a:r>
            <a:r>
              <a:rPr lang="en-US" sz="2400" dirty="0" smtClean="0"/>
              <a:t>Why is QCD </a:t>
            </a:r>
            <a:r>
              <a:rPr lang="en-US" sz="2400" i="1" dirty="0" smtClean="0"/>
              <a:t>not </a:t>
            </a:r>
            <a:r>
              <a:rPr lang="en-US" sz="2400" dirty="0" smtClean="0"/>
              <a:t>CP violating?</a:t>
            </a:r>
            <a:endParaRPr lang="en-US" sz="2800" dirty="0" smtClean="0"/>
          </a:p>
        </p:txBody>
      </p:sp>
      <p:pic>
        <p:nvPicPr>
          <p:cNvPr id="6" name="Picture 5" descr="Wiki Import.jpg"/>
          <p:cNvPicPr>
            <a:picLocks noChangeAspect="1"/>
          </p:cNvPicPr>
          <p:nvPr/>
        </p:nvPicPr>
        <p:blipFill>
          <a:blip r:embed="rId2" cstate="print"/>
          <a:stretch>
            <a:fillRect/>
          </a:stretch>
        </p:blipFill>
        <p:spPr>
          <a:xfrm>
            <a:off x="4724400" y="2971800"/>
            <a:ext cx="4078307" cy="3481387"/>
          </a:xfrm>
          <a:prstGeom prst="rect">
            <a:avLst/>
          </a:prstGeom>
        </p:spPr>
      </p:pic>
      <p:cxnSp>
        <p:nvCxnSpPr>
          <p:cNvPr id="12" name="Straight Arrow Connector 11"/>
          <p:cNvCxnSpPr/>
          <p:nvPr/>
        </p:nvCxnSpPr>
        <p:spPr>
          <a:xfrm rot="10800000">
            <a:off x="3429000" y="2057400"/>
            <a:ext cx="114300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810000" y="2667000"/>
            <a:ext cx="2895600" cy="381000"/>
          </a:xfrm>
          <a:prstGeom prst="rect">
            <a:avLst/>
          </a:prstGeom>
          <a:noFill/>
        </p:spPr>
        <p:txBody>
          <a:bodyPr wrap="square" rtlCol="0">
            <a:spAutoFit/>
          </a:bodyPr>
          <a:lstStyle/>
          <a:p>
            <a:r>
              <a:rPr lang="en-US" dirty="0" smtClean="0"/>
              <a:t>Why is this parameter ≈ 0?</a:t>
            </a:r>
            <a:endParaRPr lang="en-US" dirty="0"/>
          </a:p>
        </p:txBody>
      </p:sp>
      <p:sp>
        <p:nvSpPr>
          <p:cNvPr id="19" name="TextBox 18"/>
          <p:cNvSpPr txBox="1"/>
          <p:nvPr/>
        </p:nvSpPr>
        <p:spPr>
          <a:xfrm>
            <a:off x="304800" y="3124200"/>
            <a:ext cx="4267200" cy="2308324"/>
          </a:xfrm>
          <a:prstGeom prst="rect">
            <a:avLst/>
          </a:prstGeom>
          <a:noFill/>
        </p:spPr>
        <p:txBody>
          <a:bodyPr wrap="square" rtlCol="0">
            <a:spAutoFit/>
          </a:bodyPr>
          <a:lstStyle/>
          <a:p>
            <a:r>
              <a:rPr lang="en-US" b="1" dirty="0" err="1" smtClean="0"/>
              <a:t>Peccei</a:t>
            </a:r>
            <a:r>
              <a:rPr lang="en-US" b="1" dirty="0" smtClean="0"/>
              <a:t> &amp; Quinn (1977):</a:t>
            </a:r>
          </a:p>
          <a:p>
            <a:pPr>
              <a:buFont typeface="Arial" charset="0"/>
              <a:buChar char="•"/>
            </a:pPr>
            <a:r>
              <a:rPr lang="en-US" b="1" dirty="0" smtClean="0"/>
              <a:t>Promote </a:t>
            </a:r>
            <a:r>
              <a:rPr lang="el-GR" b="1" dirty="0" smtClean="0"/>
              <a:t>θ</a:t>
            </a:r>
            <a:r>
              <a:rPr lang="en-US" b="1" dirty="0" smtClean="0"/>
              <a:t> to a field</a:t>
            </a:r>
          </a:p>
          <a:p>
            <a:pPr>
              <a:buFont typeface="Arial" charset="0"/>
              <a:buChar char="•"/>
            </a:pPr>
            <a:r>
              <a:rPr lang="en-US" b="1" dirty="0" smtClean="0"/>
              <a:t>As a field, </a:t>
            </a:r>
            <a:r>
              <a:rPr lang="el-GR" b="1" dirty="0" smtClean="0"/>
              <a:t>θ</a:t>
            </a:r>
            <a:r>
              <a:rPr lang="en-US" b="1" dirty="0" smtClean="0"/>
              <a:t> tries to minimize itself to 0</a:t>
            </a:r>
          </a:p>
          <a:p>
            <a:pPr>
              <a:buFont typeface="Arial" charset="0"/>
              <a:buChar char="•"/>
            </a:pPr>
            <a:r>
              <a:rPr lang="en-US" b="1" dirty="0" err="1" smtClean="0"/>
              <a:t>Axions</a:t>
            </a:r>
            <a:r>
              <a:rPr lang="en-US" b="1" dirty="0" smtClean="0"/>
              <a:t> grow out of the new field</a:t>
            </a:r>
          </a:p>
          <a:p>
            <a:pPr>
              <a:buFont typeface="Arial" charset="0"/>
              <a:buChar char="•"/>
            </a:pPr>
            <a:endParaRPr lang="en-US" b="1" dirty="0" smtClean="0"/>
          </a:p>
          <a:p>
            <a:pPr>
              <a:buFont typeface="Arial" charset="0"/>
              <a:buChar char="•"/>
            </a:pPr>
            <a:endParaRPr lang="en-US" b="1" dirty="0"/>
          </a:p>
          <a:p>
            <a:r>
              <a:rPr lang="en-US" b="1" dirty="0" err="1" smtClean="0"/>
              <a:t>Axions</a:t>
            </a:r>
            <a:r>
              <a:rPr lang="en-US" b="1" dirty="0" smtClean="0"/>
              <a:t> with appropriate mass make possible dark matter candidate</a:t>
            </a:r>
            <a:endParaRPr lang="en-US" b="1" dirty="0"/>
          </a:p>
        </p:txBody>
      </p:sp>
      <p:grpSp>
        <p:nvGrpSpPr>
          <p:cNvPr id="21" name="Group 20"/>
          <p:cNvGrpSpPr/>
          <p:nvPr/>
        </p:nvGrpSpPr>
        <p:grpSpPr>
          <a:xfrm>
            <a:off x="0" y="304800"/>
            <a:ext cx="9144000" cy="6553200"/>
            <a:chOff x="0" y="304800"/>
            <a:chExt cx="9144000" cy="6553200"/>
          </a:xfrm>
        </p:grpSpPr>
        <p:grpSp>
          <p:nvGrpSpPr>
            <p:cNvPr id="44" name="Group 43"/>
            <p:cNvGrpSpPr/>
            <p:nvPr/>
          </p:nvGrpSpPr>
          <p:grpSpPr>
            <a:xfrm>
              <a:off x="0" y="304800"/>
              <a:ext cx="9092883" cy="6553200"/>
              <a:chOff x="0" y="304800"/>
              <a:chExt cx="9092883" cy="6553200"/>
            </a:xfrm>
          </p:grpSpPr>
          <p:cxnSp>
            <p:nvCxnSpPr>
              <p:cNvPr id="11" name="Straight Connector 10"/>
              <p:cNvCxnSpPr/>
              <p:nvPr/>
            </p:nvCxnSpPr>
            <p:spPr>
              <a:xfrm>
                <a:off x="0" y="3505200"/>
                <a:ext cx="3962400" cy="1588"/>
              </a:xfrm>
              <a:prstGeom prst="line">
                <a:avLst/>
              </a:prstGeom>
              <a:ln w="76200">
                <a:prstDash val="sysDash"/>
              </a:ln>
            </p:spPr>
            <p:style>
              <a:lnRef idx="3">
                <a:schemeClr val="accent4"/>
              </a:lnRef>
              <a:fillRef idx="0">
                <a:schemeClr val="accent4"/>
              </a:fillRef>
              <a:effectRef idx="2">
                <a:schemeClr val="accent4"/>
              </a:effectRef>
              <a:fontRef idx="minor">
                <a:schemeClr val="tx1"/>
              </a:fontRef>
            </p:style>
          </p:cxnSp>
          <p:sp>
            <p:nvSpPr>
              <p:cNvPr id="16" name="Oval 15"/>
              <p:cNvSpPr/>
              <p:nvPr/>
            </p:nvSpPr>
            <p:spPr>
              <a:xfrm>
                <a:off x="3962400" y="2971800"/>
                <a:ext cx="1295400" cy="1143000"/>
              </a:xfrm>
              <a:prstGeom prst="ellipse">
                <a:avLst/>
              </a:prstGeom>
              <a:ln>
                <a:solidFill>
                  <a:srgbClr val="00206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9" name="Freeform 28"/>
              <p:cNvSpPr/>
              <p:nvPr/>
            </p:nvSpPr>
            <p:spPr>
              <a:xfrm rot="2354724">
                <a:off x="4409004" y="4938955"/>
                <a:ext cx="4495800" cy="685800"/>
              </a:xfrm>
              <a:custGeom>
                <a:avLst/>
                <a:gdLst>
                  <a:gd name="connsiteX0" fmla="*/ 0 w 4495800"/>
                  <a:gd name="connsiteY0" fmla="*/ 639233 h 685800"/>
                  <a:gd name="connsiteX1" fmla="*/ 558800 w 4495800"/>
                  <a:gd name="connsiteY1" fmla="*/ 16933 h 685800"/>
                  <a:gd name="connsiteX2" fmla="*/ 965200 w 4495800"/>
                  <a:gd name="connsiteY2" fmla="*/ 651933 h 685800"/>
                  <a:gd name="connsiteX3" fmla="*/ 1562100 w 4495800"/>
                  <a:gd name="connsiteY3" fmla="*/ 16933 h 685800"/>
                  <a:gd name="connsiteX4" fmla="*/ 1968500 w 4495800"/>
                  <a:gd name="connsiteY4" fmla="*/ 639233 h 685800"/>
                  <a:gd name="connsiteX5" fmla="*/ 2527300 w 4495800"/>
                  <a:gd name="connsiteY5" fmla="*/ 16933 h 685800"/>
                  <a:gd name="connsiteX6" fmla="*/ 2946400 w 4495800"/>
                  <a:gd name="connsiteY6" fmla="*/ 651933 h 685800"/>
                  <a:gd name="connsiteX7" fmla="*/ 3454400 w 4495800"/>
                  <a:gd name="connsiteY7" fmla="*/ 4233 h 685800"/>
                  <a:gd name="connsiteX8" fmla="*/ 3810000 w 4495800"/>
                  <a:gd name="connsiteY8" fmla="*/ 626533 h 685800"/>
                  <a:gd name="connsiteX9" fmla="*/ 4203700 w 4495800"/>
                  <a:gd name="connsiteY9" fmla="*/ 359833 h 685800"/>
                  <a:gd name="connsiteX10" fmla="*/ 4495800 w 4495800"/>
                  <a:gd name="connsiteY10" fmla="*/ 33443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5800" h="685800">
                    <a:moveTo>
                      <a:pt x="0" y="639233"/>
                    </a:moveTo>
                    <a:cubicBezTo>
                      <a:pt x="198966" y="327024"/>
                      <a:pt x="397933" y="14816"/>
                      <a:pt x="558800" y="16933"/>
                    </a:cubicBezTo>
                    <a:cubicBezTo>
                      <a:pt x="719667" y="19050"/>
                      <a:pt x="797983" y="651933"/>
                      <a:pt x="965200" y="651933"/>
                    </a:cubicBezTo>
                    <a:cubicBezTo>
                      <a:pt x="1132417" y="651933"/>
                      <a:pt x="1394883" y="19050"/>
                      <a:pt x="1562100" y="16933"/>
                    </a:cubicBezTo>
                    <a:cubicBezTo>
                      <a:pt x="1729317" y="14816"/>
                      <a:pt x="1807633" y="639233"/>
                      <a:pt x="1968500" y="639233"/>
                    </a:cubicBezTo>
                    <a:cubicBezTo>
                      <a:pt x="2129367" y="639233"/>
                      <a:pt x="2364317" y="14816"/>
                      <a:pt x="2527300" y="16933"/>
                    </a:cubicBezTo>
                    <a:cubicBezTo>
                      <a:pt x="2690283" y="19050"/>
                      <a:pt x="2791883" y="654050"/>
                      <a:pt x="2946400" y="651933"/>
                    </a:cubicBezTo>
                    <a:cubicBezTo>
                      <a:pt x="3100917" y="649816"/>
                      <a:pt x="3310467" y="8466"/>
                      <a:pt x="3454400" y="4233"/>
                    </a:cubicBezTo>
                    <a:cubicBezTo>
                      <a:pt x="3598333" y="0"/>
                      <a:pt x="3685117" y="567266"/>
                      <a:pt x="3810000" y="626533"/>
                    </a:cubicBezTo>
                    <a:cubicBezTo>
                      <a:pt x="3934883" y="685800"/>
                      <a:pt x="4089400" y="408516"/>
                      <a:pt x="4203700" y="359833"/>
                    </a:cubicBezTo>
                    <a:cubicBezTo>
                      <a:pt x="4318000" y="311150"/>
                      <a:pt x="4495800" y="334433"/>
                      <a:pt x="4495800" y="334433"/>
                    </a:cubicBez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Arrow Connector 30"/>
              <p:cNvCxnSpPr>
                <a:stCxn id="29" idx="10"/>
              </p:cNvCxnSpPr>
              <p:nvPr/>
            </p:nvCxnSpPr>
            <p:spPr>
              <a:xfrm>
                <a:off x="8403132" y="6697416"/>
                <a:ext cx="131268" cy="16058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rot="19521722">
                <a:off x="4597083" y="1369307"/>
                <a:ext cx="4495800" cy="685800"/>
              </a:xfrm>
              <a:custGeom>
                <a:avLst/>
                <a:gdLst>
                  <a:gd name="connsiteX0" fmla="*/ 0 w 4495800"/>
                  <a:gd name="connsiteY0" fmla="*/ 639233 h 685800"/>
                  <a:gd name="connsiteX1" fmla="*/ 558800 w 4495800"/>
                  <a:gd name="connsiteY1" fmla="*/ 16933 h 685800"/>
                  <a:gd name="connsiteX2" fmla="*/ 965200 w 4495800"/>
                  <a:gd name="connsiteY2" fmla="*/ 651933 h 685800"/>
                  <a:gd name="connsiteX3" fmla="*/ 1562100 w 4495800"/>
                  <a:gd name="connsiteY3" fmla="*/ 16933 h 685800"/>
                  <a:gd name="connsiteX4" fmla="*/ 1968500 w 4495800"/>
                  <a:gd name="connsiteY4" fmla="*/ 639233 h 685800"/>
                  <a:gd name="connsiteX5" fmla="*/ 2527300 w 4495800"/>
                  <a:gd name="connsiteY5" fmla="*/ 16933 h 685800"/>
                  <a:gd name="connsiteX6" fmla="*/ 2946400 w 4495800"/>
                  <a:gd name="connsiteY6" fmla="*/ 651933 h 685800"/>
                  <a:gd name="connsiteX7" fmla="*/ 3454400 w 4495800"/>
                  <a:gd name="connsiteY7" fmla="*/ 4233 h 685800"/>
                  <a:gd name="connsiteX8" fmla="*/ 3810000 w 4495800"/>
                  <a:gd name="connsiteY8" fmla="*/ 626533 h 685800"/>
                  <a:gd name="connsiteX9" fmla="*/ 4203700 w 4495800"/>
                  <a:gd name="connsiteY9" fmla="*/ 359833 h 685800"/>
                  <a:gd name="connsiteX10" fmla="*/ 4495800 w 4495800"/>
                  <a:gd name="connsiteY10" fmla="*/ 33443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5800" h="685800">
                    <a:moveTo>
                      <a:pt x="0" y="639233"/>
                    </a:moveTo>
                    <a:cubicBezTo>
                      <a:pt x="198966" y="327024"/>
                      <a:pt x="397933" y="14816"/>
                      <a:pt x="558800" y="16933"/>
                    </a:cubicBezTo>
                    <a:cubicBezTo>
                      <a:pt x="719667" y="19050"/>
                      <a:pt x="797983" y="651933"/>
                      <a:pt x="965200" y="651933"/>
                    </a:cubicBezTo>
                    <a:cubicBezTo>
                      <a:pt x="1132417" y="651933"/>
                      <a:pt x="1394883" y="19050"/>
                      <a:pt x="1562100" y="16933"/>
                    </a:cubicBezTo>
                    <a:cubicBezTo>
                      <a:pt x="1729317" y="14816"/>
                      <a:pt x="1807633" y="639233"/>
                      <a:pt x="1968500" y="639233"/>
                    </a:cubicBezTo>
                    <a:cubicBezTo>
                      <a:pt x="2129367" y="639233"/>
                      <a:pt x="2364317" y="14816"/>
                      <a:pt x="2527300" y="16933"/>
                    </a:cubicBezTo>
                    <a:cubicBezTo>
                      <a:pt x="2690283" y="19050"/>
                      <a:pt x="2791883" y="654050"/>
                      <a:pt x="2946400" y="651933"/>
                    </a:cubicBezTo>
                    <a:cubicBezTo>
                      <a:pt x="3100917" y="649816"/>
                      <a:pt x="3310467" y="8466"/>
                      <a:pt x="3454400" y="4233"/>
                    </a:cubicBezTo>
                    <a:cubicBezTo>
                      <a:pt x="3598333" y="0"/>
                      <a:pt x="3685117" y="567266"/>
                      <a:pt x="3810000" y="626533"/>
                    </a:cubicBezTo>
                    <a:cubicBezTo>
                      <a:pt x="3934883" y="685800"/>
                      <a:pt x="4089400" y="408516"/>
                      <a:pt x="4203700" y="359833"/>
                    </a:cubicBezTo>
                    <a:cubicBezTo>
                      <a:pt x="4318000" y="311150"/>
                      <a:pt x="4495800" y="334433"/>
                      <a:pt x="4495800" y="334433"/>
                    </a:cubicBez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Arrow Connector 40"/>
              <p:cNvCxnSpPr>
                <a:stCxn id="39" idx="10"/>
              </p:cNvCxnSpPr>
              <p:nvPr/>
            </p:nvCxnSpPr>
            <p:spPr>
              <a:xfrm flipV="1">
                <a:off x="8689652" y="304800"/>
                <a:ext cx="225748" cy="12275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85800" y="2743200"/>
              <a:ext cx="914400" cy="769441"/>
            </a:xfrm>
            <a:prstGeom prst="rect">
              <a:avLst/>
            </a:prstGeom>
            <a:noFill/>
          </p:spPr>
          <p:txBody>
            <a:bodyPr wrap="square" rtlCol="0">
              <a:spAutoFit/>
            </a:bodyPr>
            <a:lstStyle/>
            <a:p>
              <a:r>
                <a:rPr lang="en-US" sz="4400" b="1" dirty="0" smtClean="0">
                  <a:solidFill>
                    <a:srgbClr val="7030A0"/>
                  </a:solidFill>
                </a:rPr>
                <a:t>a</a:t>
              </a:r>
              <a:endParaRPr lang="en-US" sz="4400" b="1" dirty="0">
                <a:solidFill>
                  <a:srgbClr val="7030A0"/>
                </a:solidFill>
              </a:endParaRPr>
            </a:p>
          </p:txBody>
        </p:sp>
        <p:sp>
          <p:nvSpPr>
            <p:cNvPr id="18" name="TextBox 17"/>
            <p:cNvSpPr txBox="1"/>
            <p:nvPr/>
          </p:nvSpPr>
          <p:spPr>
            <a:xfrm>
              <a:off x="8610600" y="609600"/>
              <a:ext cx="533400" cy="707886"/>
            </a:xfrm>
            <a:prstGeom prst="rect">
              <a:avLst/>
            </a:prstGeom>
            <a:noFill/>
          </p:spPr>
          <p:txBody>
            <a:bodyPr wrap="square" rtlCol="0">
              <a:spAutoFit/>
            </a:bodyPr>
            <a:lstStyle/>
            <a:p>
              <a:r>
                <a:rPr lang="el-GR" sz="4000" dirty="0" smtClean="0">
                  <a:solidFill>
                    <a:srgbClr val="7030A0"/>
                  </a:solidFill>
                  <a:latin typeface="Times New Roman"/>
                  <a:cs typeface="Times New Roman"/>
                </a:rPr>
                <a:t>γ</a:t>
              </a:r>
              <a:endParaRPr lang="en-US" sz="4000" dirty="0">
                <a:solidFill>
                  <a:srgbClr val="7030A0"/>
                </a:solidFill>
              </a:endParaRPr>
            </a:p>
          </p:txBody>
        </p:sp>
        <p:sp>
          <p:nvSpPr>
            <p:cNvPr id="20" name="TextBox 19"/>
            <p:cNvSpPr txBox="1"/>
            <p:nvPr/>
          </p:nvSpPr>
          <p:spPr>
            <a:xfrm>
              <a:off x="8382000" y="5943600"/>
              <a:ext cx="533400" cy="707886"/>
            </a:xfrm>
            <a:prstGeom prst="rect">
              <a:avLst/>
            </a:prstGeom>
            <a:noFill/>
          </p:spPr>
          <p:txBody>
            <a:bodyPr wrap="square" rtlCol="0">
              <a:spAutoFit/>
            </a:bodyPr>
            <a:lstStyle/>
            <a:p>
              <a:r>
                <a:rPr lang="el-GR" sz="4000" dirty="0" smtClean="0">
                  <a:solidFill>
                    <a:srgbClr val="7030A0"/>
                  </a:solidFill>
                  <a:latin typeface="Times New Roman"/>
                  <a:cs typeface="Times New Roman"/>
                </a:rPr>
                <a:t>γ</a:t>
              </a:r>
              <a:endParaRPr lang="en-US" sz="4000" dirty="0">
                <a:solidFill>
                  <a:srgbClr val="7030A0"/>
                </a:solidFill>
              </a:endParaRPr>
            </a:p>
          </p:txBody>
        </p:sp>
      </p:grpSp>
      <p:sp>
        <p:nvSpPr>
          <p:cNvPr id="22" name="TextBox 21"/>
          <p:cNvSpPr txBox="1"/>
          <p:nvPr/>
        </p:nvSpPr>
        <p:spPr>
          <a:xfrm>
            <a:off x="1828800" y="1600200"/>
            <a:ext cx="6324600" cy="646331"/>
          </a:xfrm>
          <a:prstGeom prst="rect">
            <a:avLst/>
          </a:prstGeom>
          <a:noFill/>
        </p:spPr>
        <p:txBody>
          <a:bodyPr wrap="square" rtlCol="0">
            <a:spAutoFit/>
          </a:bodyPr>
          <a:lstStyle/>
          <a:p>
            <a:r>
              <a:rPr lang="en-US" sz="3600" dirty="0" smtClean="0">
                <a:latin typeface="Blackadder ITC" pitchFamily="82" charset="0"/>
              </a:rPr>
              <a:t>L</a:t>
            </a:r>
            <a:r>
              <a:rPr lang="en-US" sz="3600" baseline="-25000" dirty="0" smtClean="0"/>
              <a:t>QCD</a:t>
            </a:r>
            <a:r>
              <a:rPr lang="en-US" sz="3600" dirty="0" smtClean="0"/>
              <a:t> = </a:t>
            </a:r>
            <a:r>
              <a:rPr lang="el-GR" sz="3600" dirty="0" smtClean="0"/>
              <a:t>θ</a:t>
            </a:r>
            <a:r>
              <a:rPr lang="en-US" sz="3600" dirty="0" smtClean="0"/>
              <a:t>(</a:t>
            </a:r>
            <a:r>
              <a:rPr lang="en-US" sz="3600" b="1" dirty="0" smtClean="0"/>
              <a:t>E · B</a:t>
            </a:r>
            <a:r>
              <a:rPr lang="en-US" sz="3600" dirty="0" smtClean="0"/>
              <a:t>) + (</a:t>
            </a:r>
            <a:r>
              <a:rPr lang="en-US" sz="3600" i="1" dirty="0" smtClean="0"/>
              <a:t>other stuff</a:t>
            </a:r>
            <a:r>
              <a:rPr lang="en-US" sz="3600" dirty="0" smtClean="0"/>
              <a:t>)</a:t>
            </a:r>
            <a:endParaRPr lang="en-US" dirty="0">
              <a:latin typeface="Blackadder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par>
                          <p:cTn id="11" fill="hold">
                            <p:stCondLst>
                              <p:cond delay="2000"/>
                            </p:stCondLst>
                            <p:childTnLst>
                              <p:par>
                                <p:cTn id="12" presetID="3" presetClass="entr" presetSubtype="1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linds(horizont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par>
                          <p:cTn id="20" fill="hold">
                            <p:stCondLst>
                              <p:cond delay="500"/>
                            </p:stCondLst>
                            <p:childTnLst>
                              <p:par>
                                <p:cTn id="21" presetID="55" presetClass="entr" presetSubtype="0" fill="hold" grpId="4"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strVal val="#ppt_w*0.70"/>
                                          </p:val>
                                        </p:tav>
                                        <p:tav tm="100000">
                                          <p:val>
                                            <p:strVal val="#ppt_w"/>
                                          </p:val>
                                        </p:tav>
                                      </p:tavLst>
                                    </p:anim>
                                    <p:anim calcmode="lin" valueType="num">
                                      <p:cBhvr>
                                        <p:cTn id="24" dur="500" fill="hold"/>
                                        <p:tgtEl>
                                          <p:spTgt spid="14"/>
                                        </p:tgtEl>
                                        <p:attrNameLst>
                                          <p:attrName>ppt_h</p:attrName>
                                        </p:attrNameLst>
                                      </p:cBhvr>
                                      <p:tavLst>
                                        <p:tav tm="0">
                                          <p:val>
                                            <p:strVal val="#ppt_h"/>
                                          </p:val>
                                        </p:tav>
                                        <p:tav tm="100000">
                                          <p:val>
                                            <p:strVal val="#ppt_h"/>
                                          </p:val>
                                        </p:tav>
                                      </p:tavLst>
                                    </p:anim>
                                    <p:animEffect transition="in" filter="fade">
                                      <p:cBhvr>
                                        <p:cTn id="25" dur="500"/>
                                        <p:tgtEl>
                                          <p:spTgt spid="14"/>
                                        </p:tgtEl>
                                      </p:cBhvr>
                                    </p:animEffect>
                                  </p:childTnLst>
                                </p:cTn>
                              </p:par>
                            </p:childTnLst>
                          </p:cTn>
                        </p:par>
                        <p:par>
                          <p:cTn id="26" fill="hold">
                            <p:stCondLst>
                              <p:cond delay="1000"/>
                            </p:stCondLst>
                            <p:childTnLst>
                              <p:par>
                                <p:cTn id="27" presetID="2" presetClass="entr" presetSubtype="4" fill="hold" nodeType="afterEffect">
                                  <p:stCondLst>
                                    <p:cond delay="25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800" fill="hold"/>
                                        <p:tgtEl>
                                          <p:spTgt spid="6"/>
                                        </p:tgtEl>
                                        <p:attrNameLst>
                                          <p:attrName>ppt_x</p:attrName>
                                        </p:attrNameLst>
                                      </p:cBhvr>
                                      <p:tavLst>
                                        <p:tav tm="0">
                                          <p:val>
                                            <p:strVal val="#ppt_x"/>
                                          </p:val>
                                        </p:tav>
                                        <p:tav tm="100000">
                                          <p:val>
                                            <p:strVal val="#ppt_x"/>
                                          </p:val>
                                        </p:tav>
                                      </p:tavLst>
                                    </p:anim>
                                    <p:anim calcmode="lin" valueType="num">
                                      <p:cBhvr additive="base">
                                        <p:cTn id="30" dur="18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4"/>
      <p:bldP spid="19"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ADMX: </a:t>
            </a:r>
            <a:r>
              <a:rPr lang="en-US" u="sng" dirty="0" smtClean="0"/>
              <a:t>A</a:t>
            </a:r>
            <a:r>
              <a:rPr lang="en-US" dirty="0" smtClean="0"/>
              <a:t>xion </a:t>
            </a:r>
            <a:r>
              <a:rPr lang="en-US" u="sng" dirty="0" smtClean="0"/>
              <a:t>D</a:t>
            </a:r>
            <a:r>
              <a:rPr lang="en-US" dirty="0" smtClean="0"/>
              <a:t>ark </a:t>
            </a:r>
            <a:r>
              <a:rPr lang="en-US" u="sng" dirty="0" smtClean="0"/>
              <a:t>M</a:t>
            </a:r>
            <a:r>
              <a:rPr lang="en-US" dirty="0" smtClean="0"/>
              <a:t>atter </a:t>
            </a:r>
            <a:r>
              <a:rPr lang="en-US" dirty="0" err="1" smtClean="0"/>
              <a:t>e</a:t>
            </a:r>
            <a:r>
              <a:rPr lang="en-US" u="sng" dirty="0" err="1" smtClean="0"/>
              <a:t>X</a:t>
            </a:r>
            <a:r>
              <a:rPr lang="en-US" dirty="0" err="1" smtClean="0"/>
              <a:t>periment</a:t>
            </a:r>
            <a:endParaRPr lang="en-US" dirty="0"/>
          </a:p>
        </p:txBody>
      </p:sp>
      <p:sp>
        <p:nvSpPr>
          <p:cNvPr id="3" name="Content Placeholder 2"/>
          <p:cNvSpPr>
            <a:spLocks noGrp="1"/>
          </p:cNvSpPr>
          <p:nvPr>
            <p:ph idx="1"/>
          </p:nvPr>
        </p:nvSpPr>
        <p:spPr>
          <a:xfrm>
            <a:off x="457200" y="1600200"/>
            <a:ext cx="5486400" cy="5029200"/>
          </a:xfrm>
        </p:spPr>
        <p:txBody>
          <a:bodyPr>
            <a:normAutofit/>
          </a:bodyPr>
          <a:lstStyle/>
          <a:p>
            <a:pPr>
              <a:buNone/>
            </a:pPr>
            <a:r>
              <a:rPr lang="en-US" dirty="0" err="1" smtClean="0"/>
              <a:t>Sikivie</a:t>
            </a:r>
            <a:r>
              <a:rPr lang="en-US" dirty="0" smtClean="0"/>
              <a:t> Axion Detector:</a:t>
            </a:r>
            <a:endParaRPr lang="en-US" dirty="0"/>
          </a:p>
          <a:p>
            <a:pPr>
              <a:buFont typeface="Arial" charset="0"/>
              <a:buChar char="•"/>
            </a:pPr>
            <a:r>
              <a:rPr lang="en-US" sz="2400" dirty="0" err="1" smtClean="0"/>
              <a:t>Axions</a:t>
            </a:r>
            <a:r>
              <a:rPr lang="en-US" sz="2400" dirty="0" smtClean="0"/>
              <a:t> can interact with a strong </a:t>
            </a:r>
            <a:r>
              <a:rPr lang="en-US" sz="2400" b="1" dirty="0" smtClean="0"/>
              <a:t>B </a:t>
            </a:r>
            <a:r>
              <a:rPr lang="en-US" sz="2400" dirty="0" smtClean="0"/>
              <a:t>field to produce photons</a:t>
            </a:r>
          </a:p>
          <a:p>
            <a:pPr>
              <a:buFont typeface="Arial" charset="0"/>
              <a:buChar char="•"/>
            </a:pPr>
            <a:endParaRPr lang="en-US" sz="2400" dirty="0" smtClean="0"/>
          </a:p>
          <a:p>
            <a:pPr>
              <a:buFont typeface="Arial" charset="0"/>
              <a:buChar char="•"/>
            </a:pPr>
            <a:r>
              <a:rPr lang="en-US" sz="2400" dirty="0" smtClean="0"/>
              <a:t>If the cavity has the right shape, the photons interfere constructively, producing an appreciable electric field </a:t>
            </a:r>
          </a:p>
          <a:p>
            <a:pPr>
              <a:buFont typeface="Arial" charset="0"/>
              <a:buChar char="•"/>
            </a:pPr>
            <a:endParaRPr lang="en-US" sz="2400" dirty="0"/>
          </a:p>
          <a:p>
            <a:pPr>
              <a:buFont typeface="Arial" charset="0"/>
              <a:buChar char="•"/>
            </a:pPr>
            <a:r>
              <a:rPr lang="en-US" sz="2400" dirty="0" smtClean="0"/>
              <a:t>“Right Shape” means:</a:t>
            </a:r>
          </a:p>
          <a:p>
            <a:pPr lvl="1">
              <a:buFont typeface="Arial" charset="0"/>
              <a:buChar char="•"/>
            </a:pPr>
            <a:r>
              <a:rPr lang="en-US" sz="2000" dirty="0" smtClean="0"/>
              <a:t>Mode frequencies near axion frequencies</a:t>
            </a:r>
            <a:endParaRPr lang="en-US" sz="2000" b="1" dirty="0" smtClean="0"/>
          </a:p>
          <a:p>
            <a:pPr lvl="1">
              <a:buFont typeface="Arial" charset="0"/>
              <a:buChar char="•"/>
            </a:pPr>
            <a:r>
              <a:rPr lang="en-US" sz="2000" dirty="0" smtClean="0"/>
              <a:t>High “form factor” (roughly, ∫</a:t>
            </a:r>
            <a:r>
              <a:rPr lang="en-US" sz="2000" b="1" dirty="0" smtClean="0"/>
              <a:t> E ⋅B </a:t>
            </a:r>
            <a:r>
              <a:rPr lang="en-US" sz="2000" dirty="0" err="1" smtClean="0"/>
              <a:t>dV</a:t>
            </a:r>
            <a:r>
              <a:rPr lang="en-US" sz="2000" dirty="0" smtClean="0"/>
              <a:t> is big)</a:t>
            </a:r>
            <a:endParaRPr lang="en-US" sz="2000" dirty="0"/>
          </a:p>
        </p:txBody>
      </p:sp>
      <p:sp>
        <p:nvSpPr>
          <p:cNvPr id="4" name="Oval 3"/>
          <p:cNvSpPr/>
          <p:nvPr/>
        </p:nvSpPr>
        <p:spPr>
          <a:xfrm>
            <a:off x="6172200" y="1981200"/>
            <a:ext cx="17526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p:cNvSpPr/>
          <p:nvPr/>
        </p:nvSpPr>
        <p:spPr>
          <a:xfrm>
            <a:off x="6172200" y="4953000"/>
            <a:ext cx="17526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a:stCxn id="4" idx="2"/>
            <a:endCxn id="5" idx="2"/>
          </p:cNvCxnSpPr>
          <p:nvPr/>
        </p:nvCxnSpPr>
        <p:spPr>
          <a:xfrm rot="10800000" flipV="1">
            <a:off x="6172200" y="2247900"/>
            <a:ext cx="1588" cy="29718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a:stCxn id="4" idx="6"/>
            <a:endCxn id="5" idx="6"/>
          </p:cNvCxnSpPr>
          <p:nvPr/>
        </p:nvCxnSpPr>
        <p:spPr>
          <a:xfrm>
            <a:off x="7924800" y="2247900"/>
            <a:ext cx="1588" cy="29718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rot="5400000" flipH="1" flipV="1">
            <a:off x="6134100" y="4076700"/>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rot="5400000" flipH="1" flipV="1">
            <a:off x="6134894" y="33139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p:nvPr/>
        </p:nvCxnSpPr>
        <p:spPr>
          <a:xfrm rot="5400000" flipH="1" flipV="1">
            <a:off x="6363494" y="36949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8" name="Straight Arrow Connector 17"/>
          <p:cNvCxnSpPr/>
          <p:nvPr/>
        </p:nvCxnSpPr>
        <p:spPr>
          <a:xfrm rot="5400000" flipH="1" flipV="1">
            <a:off x="6363494" y="45331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9" name="Straight Arrow Connector 18"/>
          <p:cNvCxnSpPr/>
          <p:nvPr/>
        </p:nvCxnSpPr>
        <p:spPr>
          <a:xfrm rot="5400000" flipH="1" flipV="1">
            <a:off x="6363494" y="29329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a:xfrm rot="5400000" flipH="1" flipV="1">
            <a:off x="6744494" y="49141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p:nvPr/>
        </p:nvCxnSpPr>
        <p:spPr>
          <a:xfrm rot="5400000" flipH="1" flipV="1">
            <a:off x="6743700" y="3314700"/>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22" name="Straight Arrow Connector 21"/>
          <p:cNvCxnSpPr/>
          <p:nvPr/>
        </p:nvCxnSpPr>
        <p:spPr>
          <a:xfrm rot="5400000" flipH="1" flipV="1">
            <a:off x="6972300" y="3695700"/>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p:nvPr/>
        </p:nvCxnSpPr>
        <p:spPr>
          <a:xfrm rot="5400000" flipH="1" flipV="1">
            <a:off x="6972300" y="4533900"/>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24" name="Straight Arrow Connector 23"/>
          <p:cNvCxnSpPr/>
          <p:nvPr/>
        </p:nvCxnSpPr>
        <p:spPr>
          <a:xfrm rot="5400000" flipH="1" flipV="1">
            <a:off x="6972300" y="2933700"/>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p:nvPr/>
        </p:nvCxnSpPr>
        <p:spPr>
          <a:xfrm rot="5400000" flipH="1" flipV="1">
            <a:off x="7277894" y="40759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26" name="Straight Arrow Connector 25"/>
          <p:cNvCxnSpPr/>
          <p:nvPr/>
        </p:nvCxnSpPr>
        <p:spPr>
          <a:xfrm rot="5400000" flipH="1" flipV="1">
            <a:off x="7278688" y="3313112"/>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sp>
        <p:nvSpPr>
          <p:cNvPr id="29" name="TextBox 28"/>
          <p:cNvSpPr txBox="1"/>
          <p:nvPr/>
        </p:nvSpPr>
        <p:spPr>
          <a:xfrm>
            <a:off x="4495800" y="4648200"/>
            <a:ext cx="304800" cy="461665"/>
          </a:xfrm>
          <a:prstGeom prst="rect">
            <a:avLst/>
          </a:prstGeom>
          <a:noFill/>
        </p:spPr>
        <p:txBody>
          <a:bodyPr wrap="square" rtlCol="0">
            <a:spAutoFit/>
          </a:bodyPr>
          <a:lstStyle/>
          <a:p>
            <a:r>
              <a:rPr lang="en-US" sz="2400" dirty="0"/>
              <a:t>a</a:t>
            </a:r>
          </a:p>
        </p:txBody>
      </p:sp>
      <p:cxnSp>
        <p:nvCxnSpPr>
          <p:cNvPr id="31" name="Straight Arrow Connector 30"/>
          <p:cNvCxnSpPr/>
          <p:nvPr/>
        </p:nvCxnSpPr>
        <p:spPr>
          <a:xfrm flipV="1">
            <a:off x="4800600" y="4419601"/>
            <a:ext cx="1981200" cy="45719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3" name="Explosion 2 32"/>
          <p:cNvSpPr/>
          <p:nvPr/>
        </p:nvSpPr>
        <p:spPr>
          <a:xfrm>
            <a:off x="6781800" y="4114800"/>
            <a:ext cx="381000" cy="45720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5400000" flipH="1" flipV="1">
            <a:off x="7277894" y="49141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35" name="Straight Arrow Connector 34"/>
          <p:cNvCxnSpPr/>
          <p:nvPr/>
        </p:nvCxnSpPr>
        <p:spPr>
          <a:xfrm rot="5400000" flipH="1" flipV="1">
            <a:off x="6134894" y="49141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sp>
        <p:nvSpPr>
          <p:cNvPr id="36" name="Freeform 35"/>
          <p:cNvSpPr/>
          <p:nvPr/>
        </p:nvSpPr>
        <p:spPr>
          <a:xfrm>
            <a:off x="6781800" y="2971800"/>
            <a:ext cx="223982" cy="1149927"/>
          </a:xfrm>
          <a:custGeom>
            <a:avLst/>
            <a:gdLst>
              <a:gd name="connsiteX0" fmla="*/ 152400 w 223982"/>
              <a:gd name="connsiteY0" fmla="*/ 1149927 h 1149927"/>
              <a:gd name="connsiteX1" fmla="*/ 41564 w 223982"/>
              <a:gd name="connsiteY1" fmla="*/ 955963 h 1149927"/>
              <a:gd name="connsiteX2" fmla="*/ 221673 w 223982"/>
              <a:gd name="connsiteY2" fmla="*/ 803563 h 1149927"/>
              <a:gd name="connsiteX3" fmla="*/ 27709 w 223982"/>
              <a:gd name="connsiteY3" fmla="*/ 665018 h 1149927"/>
              <a:gd name="connsiteX4" fmla="*/ 193964 w 223982"/>
              <a:gd name="connsiteY4" fmla="*/ 540327 h 1149927"/>
              <a:gd name="connsiteX5" fmla="*/ 13855 w 223982"/>
              <a:gd name="connsiteY5" fmla="*/ 415636 h 1149927"/>
              <a:gd name="connsiteX6" fmla="*/ 166255 w 223982"/>
              <a:gd name="connsiteY6" fmla="*/ 304800 h 1149927"/>
              <a:gd name="connsiteX7" fmla="*/ 13855 w 223982"/>
              <a:gd name="connsiteY7" fmla="*/ 193963 h 1149927"/>
              <a:gd name="connsiteX8" fmla="*/ 83127 w 223982"/>
              <a:gd name="connsiteY8" fmla="*/ 83127 h 1149927"/>
              <a:gd name="connsiteX9" fmla="*/ 83127 w 223982"/>
              <a:gd name="connsiteY9" fmla="*/ 0 h 114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982" h="1149927">
                <a:moveTo>
                  <a:pt x="152400" y="1149927"/>
                </a:moveTo>
                <a:cubicBezTo>
                  <a:pt x="91209" y="1081808"/>
                  <a:pt x="30019" y="1013690"/>
                  <a:pt x="41564" y="955963"/>
                </a:cubicBezTo>
                <a:cubicBezTo>
                  <a:pt x="53109" y="898236"/>
                  <a:pt x="223982" y="852054"/>
                  <a:pt x="221673" y="803563"/>
                </a:cubicBezTo>
                <a:cubicBezTo>
                  <a:pt x="219364" y="755072"/>
                  <a:pt x="32327" y="708891"/>
                  <a:pt x="27709" y="665018"/>
                </a:cubicBezTo>
                <a:cubicBezTo>
                  <a:pt x="23091" y="621145"/>
                  <a:pt x="196273" y="581891"/>
                  <a:pt x="193964" y="540327"/>
                </a:cubicBezTo>
                <a:cubicBezTo>
                  <a:pt x="191655" y="498763"/>
                  <a:pt x="18473" y="454890"/>
                  <a:pt x="13855" y="415636"/>
                </a:cubicBezTo>
                <a:cubicBezTo>
                  <a:pt x="9237" y="376382"/>
                  <a:pt x="166255" y="341745"/>
                  <a:pt x="166255" y="304800"/>
                </a:cubicBezTo>
                <a:cubicBezTo>
                  <a:pt x="166255" y="267855"/>
                  <a:pt x="27710" y="230909"/>
                  <a:pt x="13855" y="193963"/>
                </a:cubicBezTo>
                <a:cubicBezTo>
                  <a:pt x="0" y="157017"/>
                  <a:pt x="71582" y="115454"/>
                  <a:pt x="83127" y="83127"/>
                </a:cubicBezTo>
                <a:cubicBezTo>
                  <a:pt x="94672" y="50800"/>
                  <a:pt x="80818" y="20782"/>
                  <a:pt x="8312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Arrow Connector 37"/>
          <p:cNvCxnSpPr/>
          <p:nvPr/>
        </p:nvCxnSpPr>
        <p:spPr>
          <a:xfrm rot="5400000" flipH="1" flipV="1">
            <a:off x="6743700" y="2857500"/>
            <a:ext cx="2286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3" name="Rectangle 42"/>
          <p:cNvSpPr/>
          <p:nvPr/>
        </p:nvSpPr>
        <p:spPr>
          <a:xfrm>
            <a:off x="6781800" y="5562600"/>
            <a:ext cx="533399" cy="707886"/>
          </a:xfrm>
          <a:prstGeom prst="rect">
            <a:avLst/>
          </a:prstGeom>
          <a:noFill/>
        </p:spPr>
        <p:txBody>
          <a:bodyPr wrap="square" lIns="91440" tIns="45720" rIns="91440" bIns="45720">
            <a:spAutoFit/>
          </a:bodyPr>
          <a:lstStyle/>
          <a:p>
            <a:pPr algn="ctr"/>
            <a:r>
              <a:rPr lang="en-US" sz="4000" b="1" cap="none" spc="0" dirty="0" smtClean="0">
                <a:ln w="19050">
                  <a:solidFill>
                    <a:schemeClr val="tx2">
                      <a:tint val="1000"/>
                    </a:schemeClr>
                  </a:solidFill>
                  <a:prstDash val="solid"/>
                </a:ln>
                <a:solidFill>
                  <a:srgbClr val="2FF420"/>
                </a:solidFill>
                <a:effectLst>
                  <a:outerShdw blurRad="50000" dist="50800" dir="7500000" algn="tl">
                    <a:srgbClr val="000000">
                      <a:shade val="5000"/>
                      <a:alpha val="35000"/>
                    </a:srgbClr>
                  </a:outerShdw>
                </a:effectLst>
              </a:rPr>
              <a:t>B</a:t>
            </a:r>
            <a:endParaRPr lang="en-US" sz="4000" b="1" cap="none" spc="0" dirty="0">
              <a:ln w="19050">
                <a:solidFill>
                  <a:schemeClr val="tx2">
                    <a:tint val="1000"/>
                  </a:schemeClr>
                </a:solidFill>
                <a:prstDash val="solid"/>
              </a:ln>
              <a:solidFill>
                <a:srgbClr val="2FF420"/>
              </a:solidFill>
              <a:effectLst>
                <a:outerShdw blurRad="50000" dist="50800" dir="7500000" algn="tl">
                  <a:srgbClr val="000000">
                    <a:shade val="5000"/>
                    <a:alpha val="35000"/>
                  </a:srgbClr>
                </a:outerShdw>
              </a:effectLst>
            </a:endParaRPr>
          </a:p>
        </p:txBody>
      </p:sp>
      <p:cxnSp>
        <p:nvCxnSpPr>
          <p:cNvPr id="45" name="Straight Arrow Connector 44"/>
          <p:cNvCxnSpPr/>
          <p:nvPr/>
        </p:nvCxnSpPr>
        <p:spPr>
          <a:xfrm>
            <a:off x="6934200" y="5638800"/>
            <a:ext cx="228600" cy="1588"/>
          </a:xfrm>
          <a:prstGeom prst="straightConnector1">
            <a:avLst/>
          </a:prstGeom>
          <a:ln>
            <a:solidFill>
              <a:srgbClr val="2FF42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6287294" y="59809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p:nvPr/>
        </p:nvCxnSpPr>
        <p:spPr>
          <a:xfrm rot="5400000" flipH="1" flipV="1">
            <a:off x="7125494" y="58285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096962"/>
          </a:xfrm>
        </p:spPr>
        <p:txBody>
          <a:bodyPr>
            <a:normAutofit/>
          </a:bodyPr>
          <a:lstStyle/>
          <a:p>
            <a:r>
              <a:rPr lang="en-US" sz="3100" dirty="0" smtClean="0"/>
              <a:t>A “Fine Tuning Problem”</a:t>
            </a:r>
            <a:endParaRPr lang="en-US" dirty="0"/>
          </a:p>
        </p:txBody>
      </p:sp>
      <p:sp>
        <p:nvSpPr>
          <p:cNvPr id="5" name="Oval 4"/>
          <p:cNvSpPr/>
          <p:nvPr/>
        </p:nvSpPr>
        <p:spPr>
          <a:xfrm>
            <a:off x="685800" y="5029200"/>
            <a:ext cx="17526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a:stCxn id="4" idx="2"/>
            <a:endCxn id="5" idx="2"/>
          </p:cNvCxnSpPr>
          <p:nvPr/>
        </p:nvCxnSpPr>
        <p:spPr>
          <a:xfrm rot="10800000" flipV="1">
            <a:off x="685800" y="2324100"/>
            <a:ext cx="1588" cy="297180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2438400" y="2286000"/>
            <a:ext cx="1588" cy="2971800"/>
          </a:xfrm>
          <a:prstGeom prst="line">
            <a:avLst/>
          </a:prstGeom>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4114800" y="1828800"/>
            <a:ext cx="4724400" cy="4770537"/>
          </a:xfrm>
          <a:prstGeom prst="rect">
            <a:avLst/>
          </a:prstGeom>
          <a:noFill/>
        </p:spPr>
        <p:txBody>
          <a:bodyPr wrap="square" rtlCol="0">
            <a:spAutoFit/>
          </a:bodyPr>
          <a:lstStyle/>
          <a:p>
            <a:pPr>
              <a:buFont typeface="Arial" charset="0"/>
              <a:buChar char="•"/>
            </a:pPr>
            <a:r>
              <a:rPr lang="en-US" sz="2400" dirty="0" smtClean="0"/>
              <a:t>Tuning the cavity’s modes is critical, since the axion mass is unknown</a:t>
            </a:r>
          </a:p>
          <a:p>
            <a:pPr>
              <a:buFont typeface="Arial" charset="0"/>
              <a:buChar char="•"/>
            </a:pPr>
            <a:endParaRPr lang="en-US" sz="2400" dirty="0" smtClean="0"/>
          </a:p>
          <a:p>
            <a:pPr>
              <a:buFont typeface="Arial" charset="0"/>
              <a:buChar char="•"/>
            </a:pPr>
            <a:r>
              <a:rPr lang="en-US" sz="2400" dirty="0" smtClean="0"/>
              <a:t>To tune the frequency upwards, copper tuning rods are used</a:t>
            </a:r>
          </a:p>
          <a:p>
            <a:pPr>
              <a:buFont typeface="Arial" charset="0"/>
              <a:buChar char="•"/>
            </a:pPr>
            <a:endParaRPr lang="en-US" sz="2400" dirty="0"/>
          </a:p>
          <a:p>
            <a:pPr>
              <a:buFont typeface="Arial" charset="0"/>
              <a:buChar char="•"/>
            </a:pPr>
            <a:r>
              <a:rPr lang="en-US" sz="2400" dirty="0" smtClean="0"/>
              <a:t>To tune frequency down, use dielectric rods instead of copper</a:t>
            </a:r>
          </a:p>
          <a:p>
            <a:pPr lvl="1">
              <a:buFont typeface="Arial" charset="0"/>
              <a:buChar char="•"/>
            </a:pPr>
            <a:r>
              <a:rPr lang="en-US" sz="2000" dirty="0" smtClean="0"/>
              <a:t>Can hurt form factor</a:t>
            </a:r>
          </a:p>
          <a:p>
            <a:pPr lvl="1">
              <a:buFont typeface="Arial" charset="0"/>
              <a:buChar char="•"/>
            </a:pPr>
            <a:r>
              <a:rPr lang="en-US" sz="2000" dirty="0" smtClean="0"/>
              <a:t>Dielectrics </a:t>
            </a:r>
            <a:r>
              <a:rPr lang="en-US" sz="2000" dirty="0" err="1" smtClean="0"/>
              <a:t>lossy</a:t>
            </a:r>
            <a:r>
              <a:rPr lang="en-US" sz="2000" dirty="0" smtClean="0"/>
              <a:t>, expensive</a:t>
            </a:r>
          </a:p>
          <a:p>
            <a:pPr lvl="1">
              <a:buFont typeface="Arial" charset="0"/>
              <a:buChar char="•"/>
            </a:pPr>
            <a:endParaRPr lang="en-US" sz="2400" dirty="0"/>
          </a:p>
        </p:txBody>
      </p:sp>
      <p:sp>
        <p:nvSpPr>
          <p:cNvPr id="27" name="Can 26"/>
          <p:cNvSpPr/>
          <p:nvPr/>
        </p:nvSpPr>
        <p:spPr>
          <a:xfrm>
            <a:off x="1905000" y="2209800"/>
            <a:ext cx="304800" cy="3048000"/>
          </a:xfrm>
          <a:prstGeom prst="can">
            <a:avLst/>
          </a:prstGeom>
          <a:gradFill flip="none" rotWithShape="1">
            <a:gsLst>
              <a:gs pos="0">
                <a:srgbClr val="825600"/>
              </a:gs>
              <a:gs pos="13000">
                <a:srgbClr val="FFA800"/>
              </a:gs>
              <a:gs pos="42999">
                <a:srgbClr val="FFA800"/>
              </a:gs>
              <a:gs pos="58000">
                <a:srgbClr val="825600"/>
              </a:gs>
              <a:gs pos="72000">
                <a:srgbClr val="FFA800"/>
              </a:gs>
              <a:gs pos="87000">
                <a:srgbClr val="825600"/>
              </a:gs>
              <a:gs pos="100000">
                <a:srgbClr val="FFA800"/>
              </a:gs>
            </a:gsLst>
            <a:lin ang="5400000" scaled="0"/>
            <a:tileRect l="-100000" b="-10000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27"/>
          <p:cNvSpPr/>
          <p:nvPr/>
        </p:nvSpPr>
        <p:spPr>
          <a:xfrm>
            <a:off x="914400" y="2362200"/>
            <a:ext cx="304800" cy="3048000"/>
          </a:xfrm>
          <a:prstGeom prst="can">
            <a:avLst/>
          </a:prstGeom>
          <a:gradFill flip="none" rotWithShape="1">
            <a:gsLst>
              <a:gs pos="0">
                <a:srgbClr val="825600"/>
              </a:gs>
              <a:gs pos="13000">
                <a:srgbClr val="FFA800"/>
              </a:gs>
              <a:gs pos="42999">
                <a:srgbClr val="FFA800"/>
              </a:gs>
              <a:gs pos="58000">
                <a:srgbClr val="825600"/>
              </a:gs>
              <a:gs pos="72000">
                <a:srgbClr val="FFA800"/>
              </a:gs>
              <a:gs pos="87000">
                <a:srgbClr val="825600"/>
              </a:gs>
              <a:gs pos="100000">
                <a:srgbClr val="FFA800"/>
              </a:gs>
            </a:gsLst>
            <a:lin ang="5400000" scaled="0"/>
            <a:tileRect l="-100000" b="-10000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85800" y="2057400"/>
            <a:ext cx="1752600" cy="533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00625 3.33333E-6 C 0.01632 3.33333E-6 0.025 -0.0051 0.025 -0.01111 C 0.025 -0.01713 0.01632 -0.02223 0.00625 -0.02223 C -0.00452 -0.02223 -0.0125 -0.01713 -0.0125 -0.01111 C -0.0125 -0.0051 -0.00452 3.33333E-6 0.00625 3.33333E-6 Z " pathEditMode="fixed" rAng="0" ptsTypes="fffff">
                                      <p:cBhvr>
                                        <p:cTn id="6" dur="3000" fill="hold"/>
                                        <p:tgtEl>
                                          <p:spTgt spid="28"/>
                                        </p:tgtEl>
                                        <p:attrNameLst>
                                          <p:attrName>ppt_x</p:attrName>
                                          <p:attrName>ppt_y</p:attrName>
                                        </p:attrNameLst>
                                      </p:cBhvr>
                                      <p:rCtr x="0" y="-11"/>
                                    </p:animMotion>
                                  </p:childTnLst>
                                </p:cTn>
                              </p:par>
                            </p:childTnLst>
                          </p:cTn>
                        </p:par>
                        <p:par>
                          <p:cTn id="7" fill="hold">
                            <p:stCondLst>
                              <p:cond delay="3000"/>
                            </p:stCondLst>
                            <p:childTnLst>
                              <p:par>
                                <p:cTn id="8" presetID="1" presetClass="path" presetSubtype="0" accel="50000" decel="50000" fill="hold" grpId="0" nodeType="afterEffect">
                                  <p:stCondLst>
                                    <p:cond delay="0"/>
                                  </p:stCondLst>
                                  <p:childTnLst>
                                    <p:animMotion origin="layout" path="M -3.33333E-6 3.33333E-6 C 0.01025 3.33333E-6 0.01875 0.00486 0.01875 0.01111 C 0.01875 0.01713 0.01025 0.02222 -3.33333E-6 0.02222 C -0.01041 0.02222 -0.01875 0.01713 -0.01875 0.01111 C -0.01875 0.00486 -0.01041 3.33333E-6 -3.33333E-6 3.33333E-6 Z " pathEditMode="relative" rAng="0" ptsTypes="fffff">
                                      <p:cBhvr>
                                        <p:cTn id="9" dur="3000" fill="hold"/>
                                        <p:tgtEl>
                                          <p:spTgt spid="27"/>
                                        </p:tgtEl>
                                        <p:attrNameLst>
                                          <p:attrName>ppt_x</p:attrName>
                                          <p:attrName>ppt_y</p:attrName>
                                        </p:attrNameLst>
                                      </p:cBhvr>
                                      <p:rCtr x="0" y="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Slow Wave Analogy</a:t>
            </a:r>
            <a:endParaRPr lang="en-US" dirty="0"/>
          </a:p>
        </p:txBody>
      </p:sp>
      <p:sp>
        <p:nvSpPr>
          <p:cNvPr id="3" name="Content Placeholder 2"/>
          <p:cNvSpPr>
            <a:spLocks noGrp="1"/>
          </p:cNvSpPr>
          <p:nvPr>
            <p:ph idx="1"/>
          </p:nvPr>
        </p:nvSpPr>
        <p:spPr>
          <a:xfrm>
            <a:off x="152400" y="1295400"/>
            <a:ext cx="4191000" cy="4830763"/>
          </a:xfrm>
        </p:spPr>
        <p:txBody>
          <a:bodyPr>
            <a:normAutofit/>
          </a:bodyPr>
          <a:lstStyle/>
          <a:p>
            <a:r>
              <a:rPr lang="en-US" sz="2400" dirty="0" smtClean="0"/>
              <a:t>“Slow wave structures” used widely in waveguides to accommodate longer wavelengths</a:t>
            </a:r>
          </a:p>
          <a:p>
            <a:pPr lvl="1"/>
            <a:r>
              <a:rPr lang="en-US" sz="2000" dirty="0" smtClean="0"/>
              <a:t>Works for TE modes, not TM</a:t>
            </a:r>
          </a:p>
          <a:p>
            <a:endParaRPr lang="en-US" sz="2400" dirty="0"/>
          </a:p>
          <a:p>
            <a:endParaRPr lang="en-US" sz="2400" dirty="0" smtClean="0"/>
          </a:p>
          <a:p>
            <a:r>
              <a:rPr lang="en-US" sz="2400" dirty="0" smtClean="0"/>
              <a:t>Inspiration: add “slow wave structure” to cavity end plates</a:t>
            </a:r>
            <a:endParaRPr lang="en-US" sz="2400" dirty="0"/>
          </a:p>
        </p:txBody>
      </p:sp>
      <p:sp>
        <p:nvSpPr>
          <p:cNvPr id="4" name="Can 3"/>
          <p:cNvSpPr/>
          <p:nvPr/>
        </p:nvSpPr>
        <p:spPr>
          <a:xfrm>
            <a:off x="6248400" y="1524000"/>
            <a:ext cx="838200" cy="5105400"/>
          </a:xfrm>
          <a:prstGeom prst="can">
            <a:avLst/>
          </a:prstGeom>
          <a:solidFill>
            <a:schemeClr val="accent1">
              <a:alpha val="2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232236" y="1662545"/>
            <a:ext cx="863600" cy="4862946"/>
          </a:xfrm>
          <a:custGeom>
            <a:avLst/>
            <a:gdLst>
              <a:gd name="connsiteX0" fmla="*/ 16164 w 863600"/>
              <a:gd name="connsiteY0" fmla="*/ 4862946 h 4862946"/>
              <a:gd name="connsiteX1" fmla="*/ 847437 w 863600"/>
              <a:gd name="connsiteY1" fmla="*/ 4516582 h 4862946"/>
              <a:gd name="connsiteX2" fmla="*/ 2309 w 863600"/>
              <a:gd name="connsiteY2" fmla="*/ 4211782 h 4862946"/>
              <a:gd name="connsiteX3" fmla="*/ 861291 w 863600"/>
              <a:gd name="connsiteY3" fmla="*/ 3948546 h 4862946"/>
              <a:gd name="connsiteX4" fmla="*/ 16164 w 863600"/>
              <a:gd name="connsiteY4" fmla="*/ 3629891 h 4862946"/>
              <a:gd name="connsiteX5" fmla="*/ 847437 w 863600"/>
              <a:gd name="connsiteY5" fmla="*/ 3325091 h 4862946"/>
              <a:gd name="connsiteX6" fmla="*/ 2309 w 863600"/>
              <a:gd name="connsiteY6" fmla="*/ 3048000 h 4862946"/>
              <a:gd name="connsiteX7" fmla="*/ 847437 w 863600"/>
              <a:gd name="connsiteY7" fmla="*/ 2743200 h 4862946"/>
              <a:gd name="connsiteX8" fmla="*/ 16164 w 863600"/>
              <a:gd name="connsiteY8" fmla="*/ 2452255 h 4862946"/>
              <a:gd name="connsiteX9" fmla="*/ 861291 w 863600"/>
              <a:gd name="connsiteY9" fmla="*/ 2119746 h 4862946"/>
              <a:gd name="connsiteX10" fmla="*/ 2309 w 863600"/>
              <a:gd name="connsiteY10" fmla="*/ 1842655 h 4862946"/>
              <a:gd name="connsiteX11" fmla="*/ 847437 w 863600"/>
              <a:gd name="connsiteY11" fmla="*/ 1496291 h 4862946"/>
              <a:gd name="connsiteX12" fmla="*/ 2309 w 863600"/>
              <a:gd name="connsiteY12" fmla="*/ 1136073 h 4862946"/>
              <a:gd name="connsiteX13" fmla="*/ 861291 w 863600"/>
              <a:gd name="connsiteY13" fmla="*/ 886691 h 4862946"/>
              <a:gd name="connsiteX14" fmla="*/ 16164 w 863600"/>
              <a:gd name="connsiteY14" fmla="*/ 554182 h 4862946"/>
              <a:gd name="connsiteX15" fmla="*/ 861291 w 863600"/>
              <a:gd name="connsiteY15" fmla="*/ 304800 h 4862946"/>
              <a:gd name="connsiteX16" fmla="*/ 2309 w 863600"/>
              <a:gd name="connsiteY16" fmla="*/ 0 h 486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3600" h="4862946">
                <a:moveTo>
                  <a:pt x="16164" y="4862946"/>
                </a:moveTo>
                <a:cubicBezTo>
                  <a:pt x="432955" y="4744027"/>
                  <a:pt x="849746" y="4625109"/>
                  <a:pt x="847437" y="4516582"/>
                </a:cubicBezTo>
                <a:cubicBezTo>
                  <a:pt x="845128" y="4408055"/>
                  <a:pt x="0" y="4306455"/>
                  <a:pt x="2309" y="4211782"/>
                </a:cubicBezTo>
                <a:cubicBezTo>
                  <a:pt x="4618" y="4117109"/>
                  <a:pt x="858982" y="4045528"/>
                  <a:pt x="861291" y="3948546"/>
                </a:cubicBezTo>
                <a:cubicBezTo>
                  <a:pt x="863600" y="3851564"/>
                  <a:pt x="18473" y="3733800"/>
                  <a:pt x="16164" y="3629891"/>
                </a:cubicBezTo>
                <a:cubicBezTo>
                  <a:pt x="13855" y="3525982"/>
                  <a:pt x="849746" y="3422073"/>
                  <a:pt x="847437" y="3325091"/>
                </a:cubicBezTo>
                <a:cubicBezTo>
                  <a:pt x="845128" y="3228109"/>
                  <a:pt x="2309" y="3144982"/>
                  <a:pt x="2309" y="3048000"/>
                </a:cubicBezTo>
                <a:cubicBezTo>
                  <a:pt x="2309" y="2951018"/>
                  <a:pt x="845128" y="2842491"/>
                  <a:pt x="847437" y="2743200"/>
                </a:cubicBezTo>
                <a:cubicBezTo>
                  <a:pt x="849746" y="2643909"/>
                  <a:pt x="13855" y="2556164"/>
                  <a:pt x="16164" y="2452255"/>
                </a:cubicBezTo>
                <a:cubicBezTo>
                  <a:pt x="18473" y="2348346"/>
                  <a:pt x="863600" y="2221346"/>
                  <a:pt x="861291" y="2119746"/>
                </a:cubicBezTo>
                <a:cubicBezTo>
                  <a:pt x="858982" y="2018146"/>
                  <a:pt x="4618" y="1946564"/>
                  <a:pt x="2309" y="1842655"/>
                </a:cubicBezTo>
                <a:cubicBezTo>
                  <a:pt x="0" y="1738746"/>
                  <a:pt x="847437" y="1614055"/>
                  <a:pt x="847437" y="1496291"/>
                </a:cubicBezTo>
                <a:cubicBezTo>
                  <a:pt x="847437" y="1378527"/>
                  <a:pt x="0" y="1237673"/>
                  <a:pt x="2309" y="1136073"/>
                </a:cubicBezTo>
                <a:cubicBezTo>
                  <a:pt x="4618" y="1034473"/>
                  <a:pt x="858982" y="983673"/>
                  <a:pt x="861291" y="886691"/>
                </a:cubicBezTo>
                <a:cubicBezTo>
                  <a:pt x="863600" y="789709"/>
                  <a:pt x="16164" y="651164"/>
                  <a:pt x="16164" y="554182"/>
                </a:cubicBezTo>
                <a:cubicBezTo>
                  <a:pt x="16164" y="457200"/>
                  <a:pt x="863600" y="397164"/>
                  <a:pt x="861291" y="304800"/>
                </a:cubicBezTo>
                <a:cubicBezTo>
                  <a:pt x="858982" y="212436"/>
                  <a:pt x="129309" y="94673"/>
                  <a:pt x="2309"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a:off x="6248400" y="6400800"/>
            <a:ext cx="838200" cy="152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Arc 7"/>
          <p:cNvSpPr/>
          <p:nvPr/>
        </p:nvSpPr>
        <p:spPr>
          <a:xfrm rot="16200000">
            <a:off x="6585362" y="6063838"/>
            <a:ext cx="230497" cy="90442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6324600" y="1752600"/>
            <a:ext cx="720436" cy="4752109"/>
          </a:xfrm>
          <a:custGeom>
            <a:avLst/>
            <a:gdLst>
              <a:gd name="connsiteX0" fmla="*/ 588818 w 831272"/>
              <a:gd name="connsiteY0" fmla="*/ 4752109 h 4752109"/>
              <a:gd name="connsiteX1" fmla="*/ 34636 w 831272"/>
              <a:gd name="connsiteY1" fmla="*/ 3131127 h 4752109"/>
              <a:gd name="connsiteX2" fmla="*/ 796636 w 831272"/>
              <a:gd name="connsiteY2" fmla="*/ 1634836 h 4752109"/>
              <a:gd name="connsiteX3" fmla="*/ 242454 w 831272"/>
              <a:gd name="connsiteY3" fmla="*/ 0 h 4752109"/>
            </a:gdLst>
            <a:ahLst/>
            <a:cxnLst>
              <a:cxn ang="0">
                <a:pos x="connsiteX0" y="connsiteY0"/>
              </a:cxn>
              <a:cxn ang="0">
                <a:pos x="connsiteX1" y="connsiteY1"/>
              </a:cxn>
              <a:cxn ang="0">
                <a:pos x="connsiteX2" y="connsiteY2"/>
              </a:cxn>
              <a:cxn ang="0">
                <a:pos x="connsiteX3" y="connsiteY3"/>
              </a:cxn>
            </a:cxnLst>
            <a:rect l="l" t="t" r="r" b="b"/>
            <a:pathLst>
              <a:path w="831272" h="4752109">
                <a:moveTo>
                  <a:pt x="588818" y="4752109"/>
                </a:moveTo>
                <a:cubicBezTo>
                  <a:pt x="294409" y="4201390"/>
                  <a:pt x="0" y="3650672"/>
                  <a:pt x="34636" y="3131127"/>
                </a:cubicBezTo>
                <a:cubicBezTo>
                  <a:pt x="69272" y="2611582"/>
                  <a:pt x="762000" y="2156690"/>
                  <a:pt x="796636" y="1634836"/>
                </a:cubicBezTo>
                <a:cubicBezTo>
                  <a:pt x="831272" y="1112982"/>
                  <a:pt x="290945" y="431800"/>
                  <a:pt x="242454" y="0"/>
                </a:cubicBezTo>
              </a:path>
            </a:pathLst>
          </a:custGeom>
          <a:ln>
            <a:solidFill>
              <a:srgbClr val="FF0000"/>
            </a:solidFill>
            <a:prstDash val="sysDot"/>
            <a:headEnd type="none" w="med" len="med"/>
            <a:tailEnd type="arrow" w="med" len="med"/>
          </a:ln>
          <a:effectLst>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9" name="Freeform 38"/>
          <p:cNvSpPr/>
          <p:nvPr/>
        </p:nvSpPr>
        <p:spPr>
          <a:xfrm>
            <a:off x="6061363" y="1565564"/>
            <a:ext cx="1290783" cy="4987636"/>
          </a:xfrm>
          <a:custGeom>
            <a:avLst/>
            <a:gdLst>
              <a:gd name="connsiteX0" fmla="*/ 117764 w 1290783"/>
              <a:gd name="connsiteY0" fmla="*/ 4987636 h 4987636"/>
              <a:gd name="connsiteX1" fmla="*/ 1129146 w 1290783"/>
              <a:gd name="connsiteY1" fmla="*/ 4488872 h 4987636"/>
              <a:gd name="connsiteX2" fmla="*/ 62346 w 1290783"/>
              <a:gd name="connsiteY2" fmla="*/ 4197927 h 4987636"/>
              <a:gd name="connsiteX3" fmla="*/ 1226128 w 1290783"/>
              <a:gd name="connsiteY3" fmla="*/ 4031672 h 4987636"/>
              <a:gd name="connsiteX4" fmla="*/ 62346 w 1290783"/>
              <a:gd name="connsiteY4" fmla="*/ 3796145 h 4987636"/>
              <a:gd name="connsiteX5" fmla="*/ 1267692 w 1290783"/>
              <a:gd name="connsiteY5" fmla="*/ 3505200 h 4987636"/>
              <a:gd name="connsiteX6" fmla="*/ 48492 w 1290783"/>
              <a:gd name="connsiteY6" fmla="*/ 3131127 h 4987636"/>
              <a:gd name="connsiteX7" fmla="*/ 1156855 w 1290783"/>
              <a:gd name="connsiteY7" fmla="*/ 2770909 h 4987636"/>
              <a:gd name="connsiteX8" fmla="*/ 48492 w 1290783"/>
              <a:gd name="connsiteY8" fmla="*/ 2438400 h 4987636"/>
              <a:gd name="connsiteX9" fmla="*/ 1239982 w 1290783"/>
              <a:gd name="connsiteY9" fmla="*/ 2202872 h 4987636"/>
              <a:gd name="connsiteX10" fmla="*/ 62346 w 1290783"/>
              <a:gd name="connsiteY10" fmla="*/ 2008909 h 4987636"/>
              <a:gd name="connsiteX11" fmla="*/ 1198419 w 1290783"/>
              <a:gd name="connsiteY11" fmla="*/ 1593272 h 4987636"/>
              <a:gd name="connsiteX12" fmla="*/ 6928 w 1290783"/>
              <a:gd name="connsiteY12" fmla="*/ 1122218 h 4987636"/>
              <a:gd name="connsiteX13" fmla="*/ 1156855 w 1290783"/>
              <a:gd name="connsiteY13" fmla="*/ 997527 h 4987636"/>
              <a:gd name="connsiteX14" fmla="*/ 20782 w 1290783"/>
              <a:gd name="connsiteY14" fmla="*/ 748145 h 4987636"/>
              <a:gd name="connsiteX15" fmla="*/ 1281546 w 1290783"/>
              <a:gd name="connsiteY15" fmla="*/ 360218 h 4987636"/>
              <a:gd name="connsiteX16" fmla="*/ 76201 w 1290783"/>
              <a:gd name="connsiteY16" fmla="*/ 0 h 49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0783" h="4987636">
                <a:moveTo>
                  <a:pt x="117764" y="4987636"/>
                </a:moveTo>
                <a:cubicBezTo>
                  <a:pt x="628073" y="4804063"/>
                  <a:pt x="1138382" y="4620490"/>
                  <a:pt x="1129146" y="4488872"/>
                </a:cubicBezTo>
                <a:cubicBezTo>
                  <a:pt x="1119910" y="4357254"/>
                  <a:pt x="46182" y="4274127"/>
                  <a:pt x="62346" y="4197927"/>
                </a:cubicBezTo>
                <a:cubicBezTo>
                  <a:pt x="78510" y="4121727"/>
                  <a:pt x="1226128" y="4098636"/>
                  <a:pt x="1226128" y="4031672"/>
                </a:cubicBezTo>
                <a:cubicBezTo>
                  <a:pt x="1226128" y="3964708"/>
                  <a:pt x="55419" y="3883890"/>
                  <a:pt x="62346" y="3796145"/>
                </a:cubicBezTo>
                <a:cubicBezTo>
                  <a:pt x="69273" y="3708400"/>
                  <a:pt x="1270001" y="3616036"/>
                  <a:pt x="1267692" y="3505200"/>
                </a:cubicBezTo>
                <a:cubicBezTo>
                  <a:pt x="1265383" y="3394364"/>
                  <a:pt x="66965" y="3253509"/>
                  <a:pt x="48492" y="3131127"/>
                </a:cubicBezTo>
                <a:cubicBezTo>
                  <a:pt x="30019" y="3008745"/>
                  <a:pt x="1156855" y="2886363"/>
                  <a:pt x="1156855" y="2770909"/>
                </a:cubicBezTo>
                <a:cubicBezTo>
                  <a:pt x="1156855" y="2655455"/>
                  <a:pt x="34638" y="2533073"/>
                  <a:pt x="48492" y="2438400"/>
                </a:cubicBezTo>
                <a:cubicBezTo>
                  <a:pt x="62347" y="2343727"/>
                  <a:pt x="1237673" y="2274454"/>
                  <a:pt x="1239982" y="2202872"/>
                </a:cubicBezTo>
                <a:cubicBezTo>
                  <a:pt x="1242291" y="2131290"/>
                  <a:pt x="69273" y="2110509"/>
                  <a:pt x="62346" y="2008909"/>
                </a:cubicBezTo>
                <a:cubicBezTo>
                  <a:pt x="55419" y="1907309"/>
                  <a:pt x="1207655" y="1741054"/>
                  <a:pt x="1198419" y="1593272"/>
                </a:cubicBezTo>
                <a:cubicBezTo>
                  <a:pt x="1189183" y="1445490"/>
                  <a:pt x="13855" y="1221509"/>
                  <a:pt x="6928" y="1122218"/>
                </a:cubicBezTo>
                <a:cubicBezTo>
                  <a:pt x="1" y="1022927"/>
                  <a:pt x="1154546" y="1059872"/>
                  <a:pt x="1156855" y="997527"/>
                </a:cubicBezTo>
                <a:cubicBezTo>
                  <a:pt x="1159164" y="935182"/>
                  <a:pt x="0" y="854363"/>
                  <a:pt x="20782" y="748145"/>
                </a:cubicBezTo>
                <a:cubicBezTo>
                  <a:pt x="41564" y="641927"/>
                  <a:pt x="1272309" y="484909"/>
                  <a:pt x="1281546" y="360218"/>
                </a:cubicBezTo>
                <a:cubicBezTo>
                  <a:pt x="1290783" y="235527"/>
                  <a:pt x="286328" y="147782"/>
                  <a:pt x="76201" y="0"/>
                </a:cubicBezTo>
              </a:path>
            </a:pathLst>
          </a:custGeom>
          <a:ln>
            <a:solidFill>
              <a:srgbClr val="FF0000"/>
            </a:solidFill>
            <a:prstDash val="sysDot"/>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40" name="TextBox 39"/>
          <p:cNvSpPr txBox="1"/>
          <p:nvPr/>
        </p:nvSpPr>
        <p:spPr>
          <a:xfrm>
            <a:off x="5791200" y="1143000"/>
            <a:ext cx="381000" cy="523220"/>
          </a:xfrm>
          <a:prstGeom prst="rect">
            <a:avLst/>
          </a:prstGeom>
          <a:noFill/>
        </p:spPr>
        <p:txBody>
          <a:bodyPr wrap="square" rtlCol="0">
            <a:spAutoFit/>
          </a:bodyPr>
          <a:lstStyle/>
          <a:p>
            <a:r>
              <a:rPr lang="el-GR" sz="2800" dirty="0" smtClean="0">
                <a:solidFill>
                  <a:srgbClr val="FF0000"/>
                </a:solidFill>
                <a:latin typeface="Times New Roman"/>
                <a:cs typeface="Times New Roman"/>
              </a:rPr>
              <a:t>γ</a:t>
            </a:r>
            <a:endParaRPr lang="en-US" sz="2800" dirty="0">
              <a:solidFill>
                <a:srgbClr val="FF0000"/>
              </a:solidFill>
            </a:endParaRPr>
          </a:p>
        </p:txBody>
      </p:sp>
      <p:sp>
        <p:nvSpPr>
          <p:cNvPr id="41" name="TextBox 40"/>
          <p:cNvSpPr txBox="1"/>
          <p:nvPr/>
        </p:nvSpPr>
        <p:spPr>
          <a:xfrm>
            <a:off x="6400800" y="990600"/>
            <a:ext cx="381000" cy="523220"/>
          </a:xfrm>
          <a:prstGeom prst="rect">
            <a:avLst/>
          </a:prstGeom>
          <a:noFill/>
        </p:spPr>
        <p:txBody>
          <a:bodyPr wrap="square" rtlCol="0">
            <a:spAutoFit/>
          </a:bodyPr>
          <a:lstStyle/>
          <a:p>
            <a:r>
              <a:rPr lang="el-GR" sz="2800" dirty="0" smtClean="0">
                <a:solidFill>
                  <a:srgbClr val="FF0000"/>
                </a:solidFill>
                <a:latin typeface="Times New Roman"/>
                <a:cs typeface="Times New Roman"/>
              </a:rPr>
              <a:t>γ</a:t>
            </a:r>
            <a:endParaRPr lang="en-US" sz="2800"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0"/>
                                  </p:iterate>
                                  <p:childTnLst>
                                    <p:set>
                                      <p:cBhvr>
                                        <p:cTn id="6" dur="1" fill="hold">
                                          <p:stCondLst>
                                            <p:cond delay="0"/>
                                          </p:stCondLst>
                                        </p:cTn>
                                        <p:tgtEl>
                                          <p:spTgt spid="38"/>
                                        </p:tgtEl>
                                        <p:attrNameLst>
                                          <p:attrName>style.visibility</p:attrName>
                                        </p:attrNameLst>
                                      </p:cBhvr>
                                      <p:to>
                                        <p:strVal val="visible"/>
                                      </p:to>
                                    </p:set>
                                    <p:animEffect transition="in" filter="wipe(down)">
                                      <p:cBhvr>
                                        <p:cTn id="7" dur="1300"/>
                                        <p:tgtEl>
                                          <p:spTgt spid="38"/>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800"/>
                            </p:stCondLst>
                            <p:childTnLst>
                              <p:par>
                                <p:cTn id="13" presetID="17" presetClass="exit" presetSubtype="10" fill="hold" grpId="1" nodeType="afterEffect">
                                  <p:stCondLst>
                                    <p:cond delay="2600"/>
                                  </p:stCondLst>
                                  <p:iterate type="lt">
                                    <p:tmPct val="0"/>
                                  </p:iterate>
                                  <p:childTnLst>
                                    <p:anim calcmode="lin" valueType="num">
                                      <p:cBhvr>
                                        <p:cTn id="14" dur="400"/>
                                        <p:tgtEl>
                                          <p:spTgt spid="38"/>
                                        </p:tgtEl>
                                        <p:attrNameLst>
                                          <p:attrName>ppt_w</p:attrName>
                                        </p:attrNameLst>
                                      </p:cBhvr>
                                      <p:tavLst>
                                        <p:tav tm="0">
                                          <p:val>
                                            <p:strVal val="ppt_w"/>
                                          </p:val>
                                        </p:tav>
                                        <p:tav tm="100000">
                                          <p:val>
                                            <p:fltVal val="0"/>
                                          </p:val>
                                        </p:tav>
                                      </p:tavLst>
                                    </p:anim>
                                    <p:anim calcmode="lin" valueType="num">
                                      <p:cBhvr>
                                        <p:cTn id="15" dur="400"/>
                                        <p:tgtEl>
                                          <p:spTgt spid="38"/>
                                        </p:tgtEl>
                                        <p:attrNameLst>
                                          <p:attrName>ppt_h</p:attrName>
                                        </p:attrNameLst>
                                      </p:cBhvr>
                                      <p:tavLst>
                                        <p:tav tm="0">
                                          <p:val>
                                            <p:strVal val="ppt_h"/>
                                          </p:val>
                                        </p:tav>
                                        <p:tav tm="100000">
                                          <p:val>
                                            <p:strVal val="ppt_h"/>
                                          </p:val>
                                        </p:tav>
                                      </p:tavLst>
                                    </p:anim>
                                    <p:set>
                                      <p:cBhvr>
                                        <p:cTn id="16" dur="1" fill="hold">
                                          <p:stCondLst>
                                            <p:cond delay="399"/>
                                          </p:stCondLst>
                                        </p:cTn>
                                        <p:tgtEl>
                                          <p:spTgt spid="38"/>
                                        </p:tgtEl>
                                        <p:attrNameLst>
                                          <p:attrName>style.visibility</p:attrName>
                                        </p:attrNameLst>
                                      </p:cBhvr>
                                      <p:to>
                                        <p:strVal val="hidden"/>
                                      </p:to>
                                    </p:set>
                                  </p:childTnLst>
                                </p:cTn>
                              </p:par>
                              <p:par>
                                <p:cTn id="17" presetID="3" presetClass="exit" presetSubtype="10" fill="hold" grpId="1" nodeType="withEffect">
                                  <p:stCondLst>
                                    <p:cond delay="2600"/>
                                  </p:stCondLst>
                                  <p:childTnLst>
                                    <p:animEffect transition="out" filter="blinds(horizontal)">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1800"/>
                                        <p:tgtEl>
                                          <p:spTgt spid="6"/>
                                        </p:tgtEl>
                                      </p:cBhvr>
                                    </p:animEffect>
                                  </p:childTnLst>
                                </p:cTn>
                              </p:par>
                            </p:childTnLst>
                          </p:cTn>
                        </p:par>
                        <p:par>
                          <p:cTn id="25" fill="hold">
                            <p:stCondLst>
                              <p:cond delay="1800"/>
                            </p:stCondLst>
                            <p:childTnLst>
                              <p:par>
                                <p:cTn id="26" presetID="22" presetClass="entr" presetSubtype="4" fill="hold" grpId="0" nodeType="afterEffect">
                                  <p:stCondLst>
                                    <p:cond delay="100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3100"/>
                                        <p:tgtEl>
                                          <p:spTgt spid="39"/>
                                        </p:tgtEl>
                                      </p:cBhvr>
                                    </p:animEffect>
                                  </p:childTnLst>
                                </p:cTn>
                              </p:par>
                            </p:childTnLst>
                          </p:cTn>
                        </p:par>
                        <p:par>
                          <p:cTn id="29" fill="hold">
                            <p:stCondLst>
                              <p:cond delay="5900"/>
                            </p:stCondLst>
                            <p:childTnLst>
                              <p:par>
                                <p:cTn id="30" presetID="22" presetClass="entr" presetSubtype="4"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P spid="38" grpId="1" animBg="1"/>
      <p:bldP spid="39" grpId="0" animBg="1"/>
      <p:bldP spid="40" grpId="0"/>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429000" cy="1143000"/>
          </a:xfrm>
        </p:spPr>
        <p:txBody>
          <a:bodyPr/>
          <a:lstStyle/>
          <a:p>
            <a:r>
              <a:rPr lang="en-US" b="1" dirty="0" smtClean="0"/>
              <a:t>Before</a:t>
            </a:r>
            <a:endParaRPr lang="en-US" b="1" dirty="0"/>
          </a:p>
        </p:txBody>
      </p:sp>
      <p:sp>
        <p:nvSpPr>
          <p:cNvPr id="5" name="Oval 4"/>
          <p:cNvSpPr/>
          <p:nvPr/>
        </p:nvSpPr>
        <p:spPr>
          <a:xfrm>
            <a:off x="5715000" y="1752600"/>
            <a:ext cx="2057400" cy="6096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Oval 5"/>
          <p:cNvSpPr/>
          <p:nvPr/>
        </p:nvSpPr>
        <p:spPr>
          <a:xfrm>
            <a:off x="5715000" y="5334000"/>
            <a:ext cx="2057400" cy="6096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8" name="Straight Connector 7"/>
          <p:cNvCxnSpPr>
            <a:stCxn id="5" idx="2"/>
            <a:endCxn id="6" idx="2"/>
          </p:cNvCxnSpPr>
          <p:nvPr/>
        </p:nvCxnSpPr>
        <p:spPr>
          <a:xfrm rot="10800000" flipV="1">
            <a:off x="5715000" y="2057400"/>
            <a:ext cx="1588" cy="3581400"/>
          </a:xfrm>
          <a:prstGeom prst="line">
            <a:avLst/>
          </a:prstGeom>
          <a:ln w="19050"/>
        </p:spPr>
        <p:style>
          <a:lnRef idx="2">
            <a:schemeClr val="dk1"/>
          </a:lnRef>
          <a:fillRef idx="0">
            <a:schemeClr val="dk1"/>
          </a:fillRef>
          <a:effectRef idx="1">
            <a:schemeClr val="dk1"/>
          </a:effectRef>
          <a:fontRef idx="minor">
            <a:schemeClr val="tx1"/>
          </a:fontRef>
        </p:style>
      </p:cxnSp>
      <p:cxnSp>
        <p:nvCxnSpPr>
          <p:cNvPr id="10" name="Straight Connector 9"/>
          <p:cNvCxnSpPr>
            <a:stCxn id="5" idx="6"/>
            <a:endCxn id="6" idx="6"/>
          </p:cNvCxnSpPr>
          <p:nvPr/>
        </p:nvCxnSpPr>
        <p:spPr>
          <a:xfrm>
            <a:off x="7772400" y="2057400"/>
            <a:ext cx="1588" cy="3581400"/>
          </a:xfrm>
          <a:prstGeom prst="line">
            <a:avLst/>
          </a:prstGeom>
          <a:ln w="19050"/>
        </p:spPr>
        <p:style>
          <a:lnRef idx="2">
            <a:schemeClr val="dk1"/>
          </a:lnRef>
          <a:fillRef idx="0">
            <a:schemeClr val="dk1"/>
          </a:fillRef>
          <a:effectRef idx="1">
            <a:schemeClr val="dk1"/>
          </a:effectRef>
          <a:fontRef idx="minor">
            <a:schemeClr val="tx1"/>
          </a:fontRef>
        </p:style>
      </p:cxnSp>
      <p:sp>
        <p:nvSpPr>
          <p:cNvPr id="13" name="Oval 12"/>
          <p:cNvSpPr/>
          <p:nvPr/>
        </p:nvSpPr>
        <p:spPr>
          <a:xfrm>
            <a:off x="5867400" y="1828800"/>
            <a:ext cx="1752600" cy="4572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6019800" y="1905000"/>
            <a:ext cx="1428044" cy="28575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867400" y="2514600"/>
            <a:ext cx="1752600" cy="457200"/>
          </a:xfrm>
          <a:prstGeom prst="ellipse">
            <a:avLst/>
          </a:prstGeom>
          <a:ln w="19050">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6019800" y="2590800"/>
            <a:ext cx="1428044" cy="285750"/>
          </a:xfrm>
          <a:prstGeom prst="ellipse">
            <a:avLst/>
          </a:prstGeom>
          <a:ln w="1905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 name="Straight Connector 18"/>
          <p:cNvCxnSpPr>
            <a:stCxn id="16" idx="6"/>
            <a:endCxn id="13" idx="6"/>
          </p:cNvCxnSpPr>
          <p:nvPr/>
        </p:nvCxnSpPr>
        <p:spPr>
          <a:xfrm flipV="1">
            <a:off x="7620000" y="2057400"/>
            <a:ext cx="1588" cy="685800"/>
          </a:xfrm>
          <a:prstGeom prst="line">
            <a:avLst/>
          </a:prstGeom>
          <a:ln w="19050">
            <a:prstDash val="sysDot"/>
          </a:ln>
        </p:spPr>
        <p:style>
          <a:lnRef idx="2">
            <a:schemeClr val="dk1"/>
          </a:lnRef>
          <a:fillRef idx="0">
            <a:schemeClr val="dk1"/>
          </a:fillRef>
          <a:effectRef idx="1">
            <a:schemeClr val="dk1"/>
          </a:effectRef>
          <a:fontRef idx="minor">
            <a:schemeClr val="tx1"/>
          </a:fontRef>
        </p:style>
      </p:cxnSp>
      <p:cxnSp>
        <p:nvCxnSpPr>
          <p:cNvPr id="22" name="Straight Connector 21"/>
          <p:cNvCxnSpPr>
            <a:stCxn id="16" idx="2"/>
            <a:endCxn id="13" idx="2"/>
          </p:cNvCxnSpPr>
          <p:nvPr/>
        </p:nvCxnSpPr>
        <p:spPr>
          <a:xfrm rot="10800000">
            <a:off x="5867400" y="2057400"/>
            <a:ext cx="1588" cy="685800"/>
          </a:xfrm>
          <a:prstGeom prst="line">
            <a:avLst/>
          </a:prstGeom>
          <a:ln w="19050">
            <a:prstDash val="sysDot"/>
          </a:ln>
        </p:spPr>
        <p:style>
          <a:lnRef idx="2">
            <a:schemeClr val="dk1"/>
          </a:lnRef>
          <a:fillRef idx="0">
            <a:schemeClr val="dk1"/>
          </a:fillRef>
          <a:effectRef idx="1">
            <a:schemeClr val="dk1"/>
          </a:effectRef>
          <a:fontRef idx="minor">
            <a:schemeClr val="tx1"/>
          </a:fontRef>
        </p:style>
      </p:cxnSp>
      <p:cxnSp>
        <p:nvCxnSpPr>
          <p:cNvPr id="23" name="Straight Connector 22"/>
          <p:cNvCxnSpPr>
            <a:stCxn id="17" idx="2"/>
            <a:endCxn id="15" idx="2"/>
          </p:cNvCxnSpPr>
          <p:nvPr/>
        </p:nvCxnSpPr>
        <p:spPr>
          <a:xfrm rot="10800000">
            <a:off x="6019800" y="2047875"/>
            <a:ext cx="1588" cy="685800"/>
          </a:xfrm>
          <a:prstGeom prst="line">
            <a:avLst/>
          </a:prstGeom>
          <a:ln w="19050">
            <a:prstDash val="sysDot"/>
          </a:ln>
        </p:spPr>
        <p:style>
          <a:lnRef idx="2">
            <a:schemeClr val="dk1"/>
          </a:lnRef>
          <a:fillRef idx="0">
            <a:schemeClr val="dk1"/>
          </a:fillRef>
          <a:effectRef idx="1">
            <a:schemeClr val="dk1"/>
          </a:effectRef>
          <a:fontRef idx="minor">
            <a:schemeClr val="tx1"/>
          </a:fontRef>
        </p:style>
      </p:cxnSp>
      <p:cxnSp>
        <p:nvCxnSpPr>
          <p:cNvPr id="26" name="Straight Connector 25"/>
          <p:cNvCxnSpPr>
            <a:stCxn id="17" idx="6"/>
            <a:endCxn id="15" idx="6"/>
          </p:cNvCxnSpPr>
          <p:nvPr/>
        </p:nvCxnSpPr>
        <p:spPr>
          <a:xfrm flipV="1">
            <a:off x="7447844" y="2047875"/>
            <a:ext cx="1588" cy="685800"/>
          </a:xfrm>
          <a:prstGeom prst="line">
            <a:avLst/>
          </a:prstGeom>
          <a:ln w="19050">
            <a:prstDash val="sysDot"/>
          </a:ln>
        </p:spPr>
        <p:style>
          <a:lnRef idx="2">
            <a:schemeClr val="dk1"/>
          </a:lnRef>
          <a:fillRef idx="0">
            <a:schemeClr val="dk1"/>
          </a:fillRef>
          <a:effectRef idx="1">
            <a:schemeClr val="dk1"/>
          </a:effectRef>
          <a:fontRef idx="minor">
            <a:schemeClr val="tx1"/>
          </a:fontRef>
        </p:style>
      </p:cxnSp>
      <p:sp>
        <p:nvSpPr>
          <p:cNvPr id="36" name="Oval 35"/>
          <p:cNvSpPr/>
          <p:nvPr/>
        </p:nvSpPr>
        <p:spPr>
          <a:xfrm>
            <a:off x="5867400" y="4724400"/>
            <a:ext cx="1752600" cy="457200"/>
          </a:xfrm>
          <a:prstGeom prst="ellipse">
            <a:avLst/>
          </a:prstGeom>
          <a:ln w="19050">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Oval 36"/>
          <p:cNvSpPr/>
          <p:nvPr/>
        </p:nvSpPr>
        <p:spPr>
          <a:xfrm>
            <a:off x="6019800" y="4800600"/>
            <a:ext cx="1428044" cy="285750"/>
          </a:xfrm>
          <a:prstGeom prst="ellipse">
            <a:avLst/>
          </a:prstGeom>
          <a:ln w="1905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Oval 37"/>
          <p:cNvSpPr/>
          <p:nvPr/>
        </p:nvSpPr>
        <p:spPr>
          <a:xfrm>
            <a:off x="5867400" y="5410200"/>
            <a:ext cx="1752600" cy="457200"/>
          </a:xfrm>
          <a:prstGeom prst="ellipse">
            <a:avLst/>
          </a:prstGeom>
          <a:ln w="1905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Oval 38"/>
          <p:cNvSpPr/>
          <p:nvPr/>
        </p:nvSpPr>
        <p:spPr>
          <a:xfrm>
            <a:off x="6019800" y="5486400"/>
            <a:ext cx="1428044" cy="285750"/>
          </a:xfrm>
          <a:prstGeom prst="ellipse">
            <a:avLst/>
          </a:prstGeom>
          <a:ln w="19050">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0" name="Straight Connector 39"/>
          <p:cNvCxnSpPr>
            <a:stCxn id="38" idx="6"/>
            <a:endCxn id="36" idx="6"/>
          </p:cNvCxnSpPr>
          <p:nvPr/>
        </p:nvCxnSpPr>
        <p:spPr>
          <a:xfrm flipV="1">
            <a:off x="7620000" y="4953000"/>
            <a:ext cx="1588" cy="685800"/>
          </a:xfrm>
          <a:prstGeom prst="line">
            <a:avLst/>
          </a:prstGeom>
          <a:ln w="19050">
            <a:prstDash val="sysDot"/>
          </a:ln>
        </p:spPr>
        <p:style>
          <a:lnRef idx="2">
            <a:schemeClr val="dk1"/>
          </a:lnRef>
          <a:fillRef idx="0">
            <a:schemeClr val="dk1"/>
          </a:fillRef>
          <a:effectRef idx="1">
            <a:schemeClr val="dk1"/>
          </a:effectRef>
          <a:fontRef idx="minor">
            <a:schemeClr val="tx1"/>
          </a:fontRef>
        </p:style>
      </p:cxnSp>
      <p:cxnSp>
        <p:nvCxnSpPr>
          <p:cNvPr id="41" name="Straight Connector 40"/>
          <p:cNvCxnSpPr>
            <a:stCxn id="38" idx="2"/>
            <a:endCxn id="36" idx="2"/>
          </p:cNvCxnSpPr>
          <p:nvPr/>
        </p:nvCxnSpPr>
        <p:spPr>
          <a:xfrm rot="10800000">
            <a:off x="5867400" y="4953000"/>
            <a:ext cx="1588" cy="685800"/>
          </a:xfrm>
          <a:prstGeom prst="line">
            <a:avLst/>
          </a:prstGeom>
          <a:ln w="19050">
            <a:prstDash val="sysDot"/>
          </a:ln>
        </p:spPr>
        <p:style>
          <a:lnRef idx="2">
            <a:schemeClr val="dk1"/>
          </a:lnRef>
          <a:fillRef idx="0">
            <a:schemeClr val="dk1"/>
          </a:fillRef>
          <a:effectRef idx="1">
            <a:schemeClr val="dk1"/>
          </a:effectRef>
          <a:fontRef idx="minor">
            <a:schemeClr val="tx1"/>
          </a:fontRef>
        </p:style>
      </p:cxnSp>
      <p:cxnSp>
        <p:nvCxnSpPr>
          <p:cNvPr id="42" name="Straight Connector 41"/>
          <p:cNvCxnSpPr>
            <a:stCxn id="39" idx="2"/>
            <a:endCxn id="37" idx="2"/>
          </p:cNvCxnSpPr>
          <p:nvPr/>
        </p:nvCxnSpPr>
        <p:spPr>
          <a:xfrm rot="10800000">
            <a:off x="6019800" y="4943475"/>
            <a:ext cx="1588" cy="685800"/>
          </a:xfrm>
          <a:prstGeom prst="line">
            <a:avLst/>
          </a:prstGeom>
          <a:ln w="19050">
            <a:prstDash val="sysDot"/>
          </a:ln>
        </p:spPr>
        <p:style>
          <a:lnRef idx="2">
            <a:schemeClr val="dk1"/>
          </a:lnRef>
          <a:fillRef idx="0">
            <a:schemeClr val="dk1"/>
          </a:fillRef>
          <a:effectRef idx="1">
            <a:schemeClr val="dk1"/>
          </a:effectRef>
          <a:fontRef idx="minor">
            <a:schemeClr val="tx1"/>
          </a:fontRef>
        </p:style>
      </p:cxnSp>
      <p:cxnSp>
        <p:nvCxnSpPr>
          <p:cNvPr id="43" name="Straight Connector 42"/>
          <p:cNvCxnSpPr>
            <a:stCxn id="39" idx="6"/>
            <a:endCxn id="37" idx="6"/>
          </p:cNvCxnSpPr>
          <p:nvPr/>
        </p:nvCxnSpPr>
        <p:spPr>
          <a:xfrm flipV="1">
            <a:off x="7447844" y="4943475"/>
            <a:ext cx="1588" cy="685800"/>
          </a:xfrm>
          <a:prstGeom prst="line">
            <a:avLst/>
          </a:prstGeom>
          <a:ln w="19050">
            <a:prstDash val="sysDot"/>
          </a:ln>
        </p:spPr>
        <p:style>
          <a:lnRef idx="2">
            <a:schemeClr val="dk1"/>
          </a:lnRef>
          <a:fillRef idx="0">
            <a:schemeClr val="dk1"/>
          </a:fillRef>
          <a:effectRef idx="1">
            <a:schemeClr val="dk1"/>
          </a:effectRef>
          <a:fontRef idx="minor">
            <a:schemeClr val="tx1"/>
          </a:fontRef>
        </p:style>
      </p:cxnSp>
      <p:sp>
        <p:nvSpPr>
          <p:cNvPr id="44" name="Oval 43"/>
          <p:cNvSpPr/>
          <p:nvPr/>
        </p:nvSpPr>
        <p:spPr>
          <a:xfrm>
            <a:off x="1143000" y="1752600"/>
            <a:ext cx="2057400" cy="6096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Oval 44"/>
          <p:cNvSpPr/>
          <p:nvPr/>
        </p:nvSpPr>
        <p:spPr>
          <a:xfrm>
            <a:off x="1143000" y="5334000"/>
            <a:ext cx="2057400" cy="609600"/>
          </a:xfrm>
          <a:prstGeom prst="ellipse">
            <a:avLst/>
          </a:prstGeom>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6" name="Straight Connector 45"/>
          <p:cNvCxnSpPr>
            <a:stCxn id="44" idx="2"/>
            <a:endCxn id="45" idx="2"/>
          </p:cNvCxnSpPr>
          <p:nvPr/>
        </p:nvCxnSpPr>
        <p:spPr>
          <a:xfrm rot="10800000" flipV="1">
            <a:off x="1143000" y="2057400"/>
            <a:ext cx="1588" cy="3581400"/>
          </a:xfrm>
          <a:prstGeom prst="line">
            <a:avLst/>
          </a:prstGeom>
          <a:ln w="19050"/>
        </p:spPr>
        <p:style>
          <a:lnRef idx="2">
            <a:schemeClr val="dk1"/>
          </a:lnRef>
          <a:fillRef idx="0">
            <a:schemeClr val="dk1"/>
          </a:fillRef>
          <a:effectRef idx="1">
            <a:schemeClr val="dk1"/>
          </a:effectRef>
          <a:fontRef idx="minor">
            <a:schemeClr val="tx1"/>
          </a:fontRef>
        </p:style>
      </p:cxnSp>
      <p:cxnSp>
        <p:nvCxnSpPr>
          <p:cNvPr id="47" name="Straight Connector 46"/>
          <p:cNvCxnSpPr>
            <a:stCxn id="44" idx="6"/>
            <a:endCxn id="45" idx="6"/>
          </p:cNvCxnSpPr>
          <p:nvPr/>
        </p:nvCxnSpPr>
        <p:spPr>
          <a:xfrm>
            <a:off x="3200400" y="2057400"/>
            <a:ext cx="1588" cy="3581400"/>
          </a:xfrm>
          <a:prstGeom prst="line">
            <a:avLst/>
          </a:prstGeom>
          <a:ln w="19050"/>
        </p:spPr>
        <p:style>
          <a:lnRef idx="2">
            <a:schemeClr val="dk1"/>
          </a:lnRef>
          <a:fillRef idx="0">
            <a:schemeClr val="dk1"/>
          </a:fillRef>
          <a:effectRef idx="1">
            <a:schemeClr val="dk1"/>
          </a:effectRef>
          <a:fontRef idx="minor">
            <a:schemeClr val="tx1"/>
          </a:fontRef>
        </p:style>
      </p:cxnSp>
      <p:sp>
        <p:nvSpPr>
          <p:cNvPr id="64" name="Right Arrow 63"/>
          <p:cNvSpPr/>
          <p:nvPr/>
        </p:nvSpPr>
        <p:spPr>
          <a:xfrm>
            <a:off x="3657600" y="3200400"/>
            <a:ext cx="1676400" cy="609600"/>
          </a:xfrm>
          <a:prstGeom prst="right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rot="5400000" flipH="1" flipV="1">
            <a:off x="1408906" y="3924300"/>
            <a:ext cx="381794" cy="79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66" name="Straight Arrow Connector 65"/>
          <p:cNvCxnSpPr/>
          <p:nvPr/>
        </p:nvCxnSpPr>
        <p:spPr>
          <a:xfrm rot="5400000" flipH="1" flipV="1">
            <a:off x="1409700" y="3162300"/>
            <a:ext cx="3810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67" name="Straight Arrow Connector 66"/>
          <p:cNvCxnSpPr/>
          <p:nvPr/>
        </p:nvCxnSpPr>
        <p:spPr>
          <a:xfrm rot="5400000" flipH="1" flipV="1">
            <a:off x="1639094" y="39235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68" name="Straight Arrow Connector 67"/>
          <p:cNvCxnSpPr/>
          <p:nvPr/>
        </p:nvCxnSpPr>
        <p:spPr>
          <a:xfrm rot="5400000" flipH="1" flipV="1">
            <a:off x="1639094" y="48379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69" name="Straight Arrow Connector 68"/>
          <p:cNvCxnSpPr/>
          <p:nvPr/>
        </p:nvCxnSpPr>
        <p:spPr>
          <a:xfrm rot="5400000" flipH="1" flipV="1">
            <a:off x="1639094" y="30853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70" name="Straight Arrow Connector 69"/>
          <p:cNvCxnSpPr/>
          <p:nvPr/>
        </p:nvCxnSpPr>
        <p:spPr>
          <a:xfrm rot="5400000" flipH="1" flipV="1">
            <a:off x="1829594" y="4876006"/>
            <a:ext cx="7620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71" name="Straight Arrow Connector 70"/>
          <p:cNvCxnSpPr/>
          <p:nvPr/>
        </p:nvCxnSpPr>
        <p:spPr>
          <a:xfrm rot="5400000" flipH="1" flipV="1">
            <a:off x="1828006" y="2971800"/>
            <a:ext cx="762794" cy="79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79" name="Straight Arrow Connector 78"/>
          <p:cNvCxnSpPr/>
          <p:nvPr/>
        </p:nvCxnSpPr>
        <p:spPr>
          <a:xfrm rot="5400000" flipH="1" flipV="1">
            <a:off x="1409700" y="4762500"/>
            <a:ext cx="3810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sp>
        <p:nvSpPr>
          <p:cNvPr id="82" name="Rectangle 81"/>
          <p:cNvSpPr/>
          <p:nvPr/>
        </p:nvSpPr>
        <p:spPr>
          <a:xfrm>
            <a:off x="304800" y="3581400"/>
            <a:ext cx="533399" cy="707886"/>
          </a:xfrm>
          <a:prstGeom prst="rect">
            <a:avLst/>
          </a:prstGeom>
          <a:noFill/>
        </p:spPr>
        <p:txBody>
          <a:bodyPr wrap="square" lIns="91440" tIns="45720" rIns="91440" bIns="45720">
            <a:spAutoFit/>
          </a:bodyPr>
          <a:lstStyle/>
          <a:p>
            <a:pPr algn="ctr"/>
            <a:r>
              <a:rPr lang="en-US" sz="4000" b="1" cap="none" spc="0" dirty="0" smtClean="0">
                <a:ln w="19050">
                  <a:solidFill>
                    <a:schemeClr val="tx2">
                      <a:tint val="1000"/>
                    </a:schemeClr>
                  </a:solidFill>
                  <a:prstDash val="solid"/>
                </a:ln>
                <a:solidFill>
                  <a:srgbClr val="2FF420"/>
                </a:solidFill>
                <a:effectLst>
                  <a:outerShdw blurRad="50000" dist="50800" dir="7500000" algn="tl">
                    <a:srgbClr val="000000">
                      <a:shade val="5000"/>
                      <a:alpha val="35000"/>
                    </a:srgbClr>
                  </a:outerShdw>
                </a:effectLst>
              </a:rPr>
              <a:t>E</a:t>
            </a:r>
            <a:endParaRPr lang="en-US" sz="4000" b="1" cap="none" spc="0" dirty="0">
              <a:ln w="19050">
                <a:solidFill>
                  <a:schemeClr val="tx2">
                    <a:tint val="1000"/>
                  </a:schemeClr>
                </a:solidFill>
                <a:prstDash val="solid"/>
              </a:ln>
              <a:solidFill>
                <a:srgbClr val="2FF420"/>
              </a:solidFill>
              <a:effectLst>
                <a:outerShdw blurRad="50000" dist="50800" dir="7500000" algn="tl">
                  <a:srgbClr val="000000">
                    <a:shade val="5000"/>
                    <a:alpha val="35000"/>
                  </a:srgbClr>
                </a:outerShdw>
              </a:effectLst>
            </a:endParaRPr>
          </a:p>
        </p:txBody>
      </p:sp>
      <p:cxnSp>
        <p:nvCxnSpPr>
          <p:cNvPr id="83" name="Straight Arrow Connector 82"/>
          <p:cNvCxnSpPr/>
          <p:nvPr/>
        </p:nvCxnSpPr>
        <p:spPr>
          <a:xfrm>
            <a:off x="457200" y="3657600"/>
            <a:ext cx="228600" cy="1588"/>
          </a:xfrm>
          <a:prstGeom prst="straightConnector1">
            <a:avLst/>
          </a:prstGeom>
          <a:ln>
            <a:solidFill>
              <a:srgbClr val="2FF42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flipH="1" flipV="1">
            <a:off x="1828800" y="3886200"/>
            <a:ext cx="7620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87" name="Straight Arrow Connector 86"/>
          <p:cNvCxnSpPr/>
          <p:nvPr/>
        </p:nvCxnSpPr>
        <p:spPr>
          <a:xfrm rot="16200000" flipV="1">
            <a:off x="1181894" y="3161506"/>
            <a:ext cx="227806" cy="79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88" name="Straight Arrow Connector 87"/>
          <p:cNvCxnSpPr/>
          <p:nvPr/>
        </p:nvCxnSpPr>
        <p:spPr>
          <a:xfrm rot="16200000" flipV="1">
            <a:off x="1181894" y="4761706"/>
            <a:ext cx="227806" cy="79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08" name="Straight Arrow Connector 107"/>
          <p:cNvCxnSpPr/>
          <p:nvPr/>
        </p:nvCxnSpPr>
        <p:spPr>
          <a:xfrm rot="5400000" flipH="1" flipV="1">
            <a:off x="2628900" y="3923506"/>
            <a:ext cx="381794" cy="79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09" name="Straight Arrow Connector 108"/>
          <p:cNvCxnSpPr/>
          <p:nvPr/>
        </p:nvCxnSpPr>
        <p:spPr>
          <a:xfrm rot="5400000" flipH="1" flipV="1">
            <a:off x="2629694" y="3161506"/>
            <a:ext cx="3810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10" name="Straight Arrow Connector 109"/>
          <p:cNvCxnSpPr/>
          <p:nvPr/>
        </p:nvCxnSpPr>
        <p:spPr>
          <a:xfrm rot="5400000" flipH="1" flipV="1">
            <a:off x="2629694" y="4761706"/>
            <a:ext cx="3810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11" name="Straight Arrow Connector 110"/>
          <p:cNvCxnSpPr/>
          <p:nvPr/>
        </p:nvCxnSpPr>
        <p:spPr>
          <a:xfrm rot="16200000" flipV="1">
            <a:off x="2934494" y="3161506"/>
            <a:ext cx="227806" cy="79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12" name="Straight Arrow Connector 111"/>
          <p:cNvCxnSpPr/>
          <p:nvPr/>
        </p:nvCxnSpPr>
        <p:spPr>
          <a:xfrm rot="16200000" flipV="1">
            <a:off x="2934494" y="4761706"/>
            <a:ext cx="227806" cy="79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13" name="Straight Arrow Connector 112"/>
          <p:cNvCxnSpPr/>
          <p:nvPr/>
        </p:nvCxnSpPr>
        <p:spPr>
          <a:xfrm rot="5400000" flipH="1" flipV="1">
            <a:off x="2248694" y="39235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14" name="Straight Arrow Connector 113"/>
          <p:cNvCxnSpPr/>
          <p:nvPr/>
        </p:nvCxnSpPr>
        <p:spPr>
          <a:xfrm rot="5400000" flipH="1" flipV="1">
            <a:off x="2248694" y="48379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15" name="Straight Arrow Connector 114"/>
          <p:cNvCxnSpPr/>
          <p:nvPr/>
        </p:nvCxnSpPr>
        <p:spPr>
          <a:xfrm rot="5400000" flipH="1" flipV="1">
            <a:off x="2248694" y="3085306"/>
            <a:ext cx="5334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16" name="Straight Arrow Connector 115"/>
          <p:cNvCxnSpPr/>
          <p:nvPr/>
        </p:nvCxnSpPr>
        <p:spPr>
          <a:xfrm rot="5400000" flipH="1" flipV="1">
            <a:off x="7429500" y="3924300"/>
            <a:ext cx="2286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17" name="Straight Arrow Connector 116"/>
          <p:cNvCxnSpPr/>
          <p:nvPr/>
        </p:nvCxnSpPr>
        <p:spPr>
          <a:xfrm rot="16200000" flipV="1">
            <a:off x="7239001" y="3124200"/>
            <a:ext cx="533401" cy="76202"/>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18" name="Straight Arrow Connector 117"/>
          <p:cNvCxnSpPr/>
          <p:nvPr/>
        </p:nvCxnSpPr>
        <p:spPr>
          <a:xfrm rot="5400000" flipH="1" flipV="1">
            <a:off x="7315200" y="4572000"/>
            <a:ext cx="457200" cy="152400"/>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19" name="Straight Arrow Connector 118"/>
          <p:cNvCxnSpPr/>
          <p:nvPr/>
        </p:nvCxnSpPr>
        <p:spPr>
          <a:xfrm rot="5400000" flipH="1" flipV="1">
            <a:off x="6820694" y="3923506"/>
            <a:ext cx="3810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20" name="Straight Arrow Connector 119"/>
          <p:cNvCxnSpPr/>
          <p:nvPr/>
        </p:nvCxnSpPr>
        <p:spPr>
          <a:xfrm rot="16200000" flipV="1">
            <a:off x="6858001" y="4495799"/>
            <a:ext cx="609602" cy="30480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21" name="Straight Arrow Connector 120"/>
          <p:cNvCxnSpPr/>
          <p:nvPr/>
        </p:nvCxnSpPr>
        <p:spPr>
          <a:xfrm rot="5400000" flipH="1" flipV="1">
            <a:off x="6896100" y="3086100"/>
            <a:ext cx="533400" cy="304800"/>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40" name="Straight Arrow Connector 139"/>
          <p:cNvCxnSpPr/>
          <p:nvPr/>
        </p:nvCxnSpPr>
        <p:spPr>
          <a:xfrm rot="5400000" flipH="1" flipV="1">
            <a:off x="5753100" y="3848100"/>
            <a:ext cx="2286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41" name="Straight Arrow Connector 140"/>
          <p:cNvCxnSpPr/>
          <p:nvPr/>
        </p:nvCxnSpPr>
        <p:spPr>
          <a:xfrm rot="5400000" flipH="1" flipV="1">
            <a:off x="5638801" y="3124202"/>
            <a:ext cx="533401" cy="7619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42" name="Straight Arrow Connector 141"/>
          <p:cNvCxnSpPr/>
          <p:nvPr/>
        </p:nvCxnSpPr>
        <p:spPr>
          <a:xfrm rot="16200000" flipV="1">
            <a:off x="5638800" y="4572000"/>
            <a:ext cx="533400" cy="76200"/>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43" name="Straight Arrow Connector 142"/>
          <p:cNvCxnSpPr/>
          <p:nvPr/>
        </p:nvCxnSpPr>
        <p:spPr>
          <a:xfrm rot="5400000" flipH="1" flipV="1">
            <a:off x="6211094" y="3923506"/>
            <a:ext cx="3810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44" name="Straight Arrow Connector 143"/>
          <p:cNvCxnSpPr/>
          <p:nvPr/>
        </p:nvCxnSpPr>
        <p:spPr>
          <a:xfrm rot="5400000" flipH="1" flipV="1">
            <a:off x="5981698" y="4533902"/>
            <a:ext cx="609603" cy="228601"/>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45" name="Straight Arrow Connector 144"/>
          <p:cNvCxnSpPr/>
          <p:nvPr/>
        </p:nvCxnSpPr>
        <p:spPr>
          <a:xfrm rot="16200000" flipV="1">
            <a:off x="6019800" y="3124200"/>
            <a:ext cx="533400" cy="228600"/>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53" name="Straight Arrow Connector 152"/>
          <p:cNvCxnSpPr/>
          <p:nvPr/>
        </p:nvCxnSpPr>
        <p:spPr>
          <a:xfrm rot="5400000" flipH="1" flipV="1">
            <a:off x="6553200" y="3962400"/>
            <a:ext cx="3048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54" name="Straight Arrow Connector 153"/>
          <p:cNvCxnSpPr/>
          <p:nvPr/>
        </p:nvCxnSpPr>
        <p:spPr>
          <a:xfrm rot="16200000" flipV="1">
            <a:off x="6515894" y="4761706"/>
            <a:ext cx="380206" cy="79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55" name="Straight Arrow Connector 154"/>
          <p:cNvCxnSpPr/>
          <p:nvPr/>
        </p:nvCxnSpPr>
        <p:spPr>
          <a:xfrm rot="5400000" flipH="1" flipV="1">
            <a:off x="6515894" y="3237706"/>
            <a:ext cx="381000" cy="15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69" name="Straight Arrow Connector 168"/>
          <p:cNvCxnSpPr/>
          <p:nvPr/>
        </p:nvCxnSpPr>
        <p:spPr>
          <a:xfrm rot="5400000" flipH="1" flipV="1">
            <a:off x="5449094" y="2780506"/>
            <a:ext cx="381000" cy="306388"/>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71" name="Straight Arrow Connector 170"/>
          <p:cNvCxnSpPr/>
          <p:nvPr/>
        </p:nvCxnSpPr>
        <p:spPr>
          <a:xfrm rot="16200000" flipV="1">
            <a:off x="7658894" y="2782094"/>
            <a:ext cx="381000" cy="303212"/>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73" name="Straight Arrow Connector 172"/>
          <p:cNvCxnSpPr/>
          <p:nvPr/>
        </p:nvCxnSpPr>
        <p:spPr>
          <a:xfrm rot="5400000" flipH="1" flipV="1">
            <a:off x="7696200" y="4648200"/>
            <a:ext cx="304800" cy="304800"/>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175" name="Straight Arrow Connector 174"/>
          <p:cNvCxnSpPr/>
          <p:nvPr/>
        </p:nvCxnSpPr>
        <p:spPr>
          <a:xfrm rot="16200000" flipV="1">
            <a:off x="5486400" y="4648200"/>
            <a:ext cx="304800" cy="304800"/>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sp>
        <p:nvSpPr>
          <p:cNvPr id="187" name="Rectangle 186"/>
          <p:cNvSpPr/>
          <p:nvPr/>
        </p:nvSpPr>
        <p:spPr>
          <a:xfrm>
            <a:off x="8153400" y="3505200"/>
            <a:ext cx="533399" cy="707886"/>
          </a:xfrm>
          <a:prstGeom prst="rect">
            <a:avLst/>
          </a:prstGeom>
          <a:noFill/>
        </p:spPr>
        <p:txBody>
          <a:bodyPr wrap="square" lIns="91440" tIns="45720" rIns="91440" bIns="45720">
            <a:spAutoFit/>
          </a:bodyPr>
          <a:lstStyle/>
          <a:p>
            <a:pPr algn="ctr"/>
            <a:r>
              <a:rPr lang="en-US" sz="4000" b="1" cap="none" spc="0" dirty="0" smtClean="0">
                <a:ln w="19050">
                  <a:solidFill>
                    <a:schemeClr val="tx2">
                      <a:tint val="1000"/>
                    </a:schemeClr>
                  </a:solidFill>
                  <a:prstDash val="solid"/>
                </a:ln>
                <a:solidFill>
                  <a:srgbClr val="2FF420"/>
                </a:solidFill>
                <a:effectLst>
                  <a:outerShdw blurRad="50000" dist="50800" dir="7500000" algn="tl">
                    <a:srgbClr val="000000">
                      <a:shade val="5000"/>
                      <a:alpha val="35000"/>
                    </a:srgbClr>
                  </a:outerShdw>
                </a:effectLst>
              </a:rPr>
              <a:t>E</a:t>
            </a:r>
            <a:endParaRPr lang="en-US" sz="4000" b="1" cap="none" spc="0" dirty="0">
              <a:ln w="19050">
                <a:solidFill>
                  <a:schemeClr val="tx2">
                    <a:tint val="1000"/>
                  </a:schemeClr>
                </a:solidFill>
                <a:prstDash val="solid"/>
              </a:ln>
              <a:solidFill>
                <a:srgbClr val="2FF420"/>
              </a:solidFill>
              <a:effectLst>
                <a:outerShdw blurRad="50000" dist="50800" dir="7500000" algn="tl">
                  <a:srgbClr val="000000">
                    <a:shade val="5000"/>
                    <a:alpha val="35000"/>
                  </a:srgbClr>
                </a:outerShdw>
              </a:effectLst>
            </a:endParaRPr>
          </a:p>
        </p:txBody>
      </p:sp>
      <p:cxnSp>
        <p:nvCxnSpPr>
          <p:cNvPr id="188" name="Straight Arrow Connector 187"/>
          <p:cNvCxnSpPr/>
          <p:nvPr/>
        </p:nvCxnSpPr>
        <p:spPr>
          <a:xfrm>
            <a:off x="8305800" y="3581400"/>
            <a:ext cx="228600" cy="1588"/>
          </a:xfrm>
          <a:prstGeom prst="straightConnector1">
            <a:avLst/>
          </a:prstGeom>
          <a:ln>
            <a:solidFill>
              <a:srgbClr val="2FF420"/>
            </a:solidFill>
            <a:tailEnd type="arrow"/>
          </a:ln>
        </p:spPr>
        <p:style>
          <a:lnRef idx="1">
            <a:schemeClr val="accent1"/>
          </a:lnRef>
          <a:fillRef idx="0">
            <a:schemeClr val="accent1"/>
          </a:fillRef>
          <a:effectRef idx="0">
            <a:schemeClr val="accent1"/>
          </a:effectRef>
          <a:fontRef idx="minor">
            <a:schemeClr val="tx1"/>
          </a:fontRef>
        </p:style>
      </p:cxnSp>
      <p:sp>
        <p:nvSpPr>
          <p:cNvPr id="72" name="Title 1"/>
          <p:cNvSpPr txBox="1">
            <a:spLocks/>
          </p:cNvSpPr>
          <p:nvPr/>
        </p:nvSpPr>
        <p:spPr>
          <a:xfrm>
            <a:off x="5029200" y="381000"/>
            <a:ext cx="34290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After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3" name="TextBox 72"/>
          <p:cNvSpPr txBox="1"/>
          <p:nvPr/>
        </p:nvSpPr>
        <p:spPr>
          <a:xfrm>
            <a:off x="4191000" y="533400"/>
            <a:ext cx="838200" cy="769441"/>
          </a:xfrm>
          <a:prstGeom prst="rect">
            <a:avLst/>
          </a:prstGeom>
          <a:noFill/>
        </p:spPr>
        <p:txBody>
          <a:bodyPr wrap="square" rtlCol="0">
            <a:spAutoFit/>
          </a:bodyPr>
          <a:lstStyle/>
          <a:p>
            <a:r>
              <a:rPr lang="en-US" sz="4400" dirty="0" smtClean="0"/>
              <a:t>&amp;</a:t>
            </a:r>
            <a:endParaRPr lang="en-US" sz="4400" dirty="0"/>
          </a:p>
        </p:txBody>
      </p:sp>
      <p:cxnSp>
        <p:nvCxnSpPr>
          <p:cNvPr id="74" name="Straight Arrow Connector 73"/>
          <p:cNvCxnSpPr/>
          <p:nvPr/>
        </p:nvCxnSpPr>
        <p:spPr>
          <a:xfrm rot="16200000" flipV="1">
            <a:off x="1181894" y="3923506"/>
            <a:ext cx="227806" cy="79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cxnSp>
        <p:nvCxnSpPr>
          <p:cNvPr id="75" name="Straight Arrow Connector 74"/>
          <p:cNvCxnSpPr/>
          <p:nvPr/>
        </p:nvCxnSpPr>
        <p:spPr>
          <a:xfrm rot="16200000" flipV="1">
            <a:off x="2934494" y="3923506"/>
            <a:ext cx="227806" cy="794"/>
          </a:xfrm>
          <a:prstGeom prst="straightConnector1">
            <a:avLst/>
          </a:prstGeom>
          <a:ln>
            <a:solidFill>
              <a:srgbClr val="2FF420"/>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Poisson/</a:t>
            </a:r>
            <a:r>
              <a:rPr lang="en-US" dirty="0" err="1" smtClean="0"/>
              <a:t>Superfish</a:t>
            </a:r>
            <a:r>
              <a:rPr lang="en-US" dirty="0" smtClean="0"/>
              <a:t/>
            </a:r>
            <a:br>
              <a:rPr lang="en-US" dirty="0" smtClean="0"/>
            </a:br>
            <a:r>
              <a:rPr lang="en-US" sz="2000" dirty="0" smtClean="0"/>
              <a:t>“My Hero”</a:t>
            </a:r>
            <a:endParaRPr lang="en-US" sz="2000" dirty="0"/>
          </a:p>
        </p:txBody>
      </p:sp>
      <p:sp>
        <p:nvSpPr>
          <p:cNvPr id="3" name="Content Placeholder 2"/>
          <p:cNvSpPr>
            <a:spLocks noGrp="1"/>
          </p:cNvSpPr>
          <p:nvPr>
            <p:ph idx="1"/>
          </p:nvPr>
        </p:nvSpPr>
        <p:spPr>
          <a:xfrm>
            <a:off x="457200" y="1600201"/>
            <a:ext cx="8229600" cy="1066800"/>
          </a:xfrm>
        </p:spPr>
        <p:txBody>
          <a:bodyPr>
            <a:normAutofit/>
          </a:bodyPr>
          <a:lstStyle/>
          <a:p>
            <a:r>
              <a:rPr lang="en-US" sz="2800" dirty="0" smtClean="0"/>
              <a:t>Program to model cylindrically symmetric cavities</a:t>
            </a:r>
          </a:p>
          <a:p>
            <a:pPr lvl="1"/>
            <a:r>
              <a:rPr lang="en-US" sz="2400" dirty="0" smtClean="0"/>
              <a:t>Finds frequencies and field patterns of cavity modes</a:t>
            </a:r>
            <a:endParaRPr lang="en-US" sz="2400" dirty="0"/>
          </a:p>
        </p:txBody>
      </p:sp>
      <p:pic>
        <p:nvPicPr>
          <p:cNvPr id="4" name="Picture 3" descr="SuperfishOutputs.jpg"/>
          <p:cNvPicPr>
            <a:picLocks noChangeAspect="1"/>
          </p:cNvPicPr>
          <p:nvPr/>
        </p:nvPicPr>
        <p:blipFill>
          <a:blip r:embed="rId2" cstate="print"/>
          <a:stretch>
            <a:fillRect/>
          </a:stretch>
        </p:blipFill>
        <p:spPr>
          <a:xfrm>
            <a:off x="1752600" y="2743200"/>
            <a:ext cx="56388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Superfish</a:t>
            </a:r>
            <a:r>
              <a:rPr lang="en-US" dirty="0" smtClean="0"/>
              <a:t> Predicts Success</a:t>
            </a:r>
            <a:endParaRPr lang="en-US" dirty="0"/>
          </a:p>
        </p:txBody>
      </p:sp>
      <p:graphicFrame>
        <p:nvGraphicFramePr>
          <p:cNvPr id="6" name="Chart 5"/>
          <p:cNvGraphicFramePr/>
          <p:nvPr/>
        </p:nvGraphicFramePr>
        <p:xfrm>
          <a:off x="4876800" y="1981200"/>
          <a:ext cx="4114800" cy="431482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Superfished.jpg"/>
          <p:cNvPicPr>
            <a:picLocks noChangeAspect="1"/>
          </p:cNvPicPr>
          <p:nvPr/>
        </p:nvPicPr>
        <p:blipFill>
          <a:blip r:embed="rId3" cstate="print"/>
          <a:stretch>
            <a:fillRect/>
          </a:stretch>
        </p:blipFill>
        <p:spPr>
          <a:xfrm>
            <a:off x="685800" y="1600200"/>
            <a:ext cx="4041365" cy="45424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 in the Form Factor</a:t>
            </a:r>
            <a:endParaRPr lang="en-US" dirty="0"/>
          </a:p>
        </p:txBody>
      </p:sp>
      <p:graphicFrame>
        <p:nvGraphicFramePr>
          <p:cNvPr id="4" name="Chart 3"/>
          <p:cNvGraphicFramePr/>
          <p:nvPr/>
        </p:nvGraphicFramePr>
        <p:xfrm>
          <a:off x="5410200" y="1295400"/>
          <a:ext cx="3200400" cy="29908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1295400"/>
            <a:ext cx="4267200" cy="2677656"/>
          </a:xfrm>
          <a:prstGeom prst="rect">
            <a:avLst/>
          </a:prstGeom>
          <a:noFill/>
        </p:spPr>
        <p:txBody>
          <a:bodyPr wrap="square" rtlCol="0">
            <a:spAutoFit/>
          </a:bodyPr>
          <a:lstStyle/>
          <a:p>
            <a:pPr>
              <a:buFont typeface="Arial" charset="0"/>
              <a:buChar char="•"/>
            </a:pPr>
            <a:r>
              <a:rPr lang="en-US" sz="2400" dirty="0" smtClean="0"/>
              <a:t>Form factor depended more strongly on ridge configuration than did the frequency</a:t>
            </a:r>
          </a:p>
          <a:p>
            <a:endParaRPr lang="en-US" sz="2400" dirty="0" smtClean="0"/>
          </a:p>
          <a:p>
            <a:pPr>
              <a:buFont typeface="Arial" charset="0"/>
              <a:buChar char="•"/>
            </a:pPr>
            <a:r>
              <a:rPr lang="en-US" sz="2400" dirty="0" smtClean="0"/>
              <a:t>Led to choosing the geometric configuration shown for further testing</a:t>
            </a:r>
          </a:p>
        </p:txBody>
      </p:sp>
      <p:pic>
        <p:nvPicPr>
          <p:cNvPr id="6" name="Picture 5" descr="EndPlateSketch.jpg"/>
          <p:cNvPicPr>
            <a:picLocks noChangeAspect="1"/>
          </p:cNvPicPr>
          <p:nvPr/>
        </p:nvPicPr>
        <p:blipFill>
          <a:blip r:embed="rId3" cstate="print"/>
          <a:stretch>
            <a:fillRect/>
          </a:stretch>
        </p:blipFill>
        <p:spPr>
          <a:xfrm>
            <a:off x="6172200" y="4343400"/>
            <a:ext cx="2286000" cy="2229108"/>
          </a:xfrm>
          <a:prstGeom prst="rect">
            <a:avLst/>
          </a:prstGeom>
        </p:spPr>
      </p:pic>
      <p:pic>
        <p:nvPicPr>
          <p:cNvPr id="7" name="Picture 6" descr="CavityWithRidgedEnd.jpg"/>
          <p:cNvPicPr>
            <a:picLocks noChangeAspect="1"/>
          </p:cNvPicPr>
          <p:nvPr/>
        </p:nvPicPr>
        <p:blipFill>
          <a:blip r:embed="rId4" cstate="print"/>
          <a:stretch>
            <a:fillRect/>
          </a:stretch>
        </p:blipFill>
        <p:spPr>
          <a:xfrm>
            <a:off x="1066800" y="4038600"/>
            <a:ext cx="3733800" cy="259125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569</Words>
  <Application>Microsoft Office PowerPoint</Application>
  <PresentationFormat>On-screen Show (4:3)</PresentationFormat>
  <Paragraphs>102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Microwave Cavity Structures  for an Axion Search</vt:lpstr>
      <vt:lpstr>Meet Axion</vt:lpstr>
      <vt:lpstr>ADMX: Axion Dark Matter eXperiment</vt:lpstr>
      <vt:lpstr>A “Fine Tuning Problem”</vt:lpstr>
      <vt:lpstr>Idea: Slow Wave Analogy</vt:lpstr>
      <vt:lpstr>Before</vt:lpstr>
      <vt:lpstr>Poisson/Superfish “My Hero”</vt:lpstr>
      <vt:lpstr>Superfish Predicts Success</vt:lpstr>
      <vt:lpstr>Factoring in the Form Factor</vt:lpstr>
      <vt:lpstr>Slide 10</vt:lpstr>
      <vt:lpstr>Slide 11</vt:lpstr>
      <vt:lpstr>Instructions: Insert antennas into microwave cavity for 30 seconds, or until done.</vt:lpstr>
      <vt:lpstr>Slide 13</vt:lpstr>
      <vt:lpstr>Slide 14</vt:lpstr>
      <vt:lpstr>Q: What is the Q?</vt:lpstr>
      <vt:lpstr>Results</vt:lpstr>
      <vt:lpstr>Cavity of the Future</vt:lpstr>
      <vt:lpstr>Thanks</vt:lpstr>
      <vt:lpstr>Disclaimer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Microwave Cavity Structures for an Axion Search</dc:title>
  <dc:creator>Swan</dc:creator>
  <cp:lastModifiedBy>cheryl</cp:lastModifiedBy>
  <cp:revision>147</cp:revision>
  <dcterms:created xsi:type="dcterms:W3CDTF">2012-08-08T18:39:08Z</dcterms:created>
  <dcterms:modified xsi:type="dcterms:W3CDTF">2012-08-20T19:19:18Z</dcterms:modified>
</cp:coreProperties>
</file>