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57" r:id="rId3"/>
    <p:sldId id="259" r:id="rId4"/>
    <p:sldId id="260" r:id="rId5"/>
    <p:sldId id="261" r:id="rId6"/>
    <p:sldId id="267" r:id="rId7"/>
    <p:sldId id="262" r:id="rId8"/>
    <p:sldId id="264" r:id="rId9"/>
    <p:sldId id="265" r:id="rId10"/>
    <p:sldId id="266" r:id="rId11"/>
    <p:sldId id="269" r:id="rId12"/>
    <p:sldId id="271" r:id="rId13"/>
    <p:sldId id="270" r:id="rId14"/>
    <p:sldId id="273" r:id="rId15"/>
    <p:sldId id="272" r:id="rId16"/>
    <p:sldId id="274" r:id="rId17"/>
    <p:sldId id="276" r:id="rId18"/>
    <p:sldId id="277" r:id="rId19"/>
    <p:sldId id="278" r:id="rId20"/>
    <p:sldId id="263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B17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76732" autoAdjust="0"/>
  </p:normalViewPr>
  <p:slideViewPr>
    <p:cSldViewPr>
      <p:cViewPr>
        <p:scale>
          <a:sx n="60" d="100"/>
          <a:sy n="60" d="100"/>
        </p:scale>
        <p:origin x="-2058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A2C2B-9FE7-4908-9D0A-872BD130DEC8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C9B13-40EA-4153-AB21-36BB9B9DC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15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C9B13-40EA-4153-AB21-36BB9B9DC2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869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C9B13-40EA-4153-AB21-36BB9B9DC2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198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C9B13-40EA-4153-AB21-36BB9B9DC2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24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C9B13-40EA-4153-AB21-36BB9B9DC2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6990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C9B13-40EA-4153-AB21-36BB9B9DC2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4330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Remember</a:t>
                </a:r>
                <a:r>
                  <a:rPr lang="en-US" baseline="0" dirty="0" smtClean="0"/>
                  <a:t> how UV-Vis showed us that optical properties in Ga2O3 differed based on crystal orientation?</a:t>
                </a:r>
              </a:p>
              <a:p>
                <a:r>
                  <a:rPr lang="en-US" baseline="0" dirty="0" err="1" smtClean="0"/>
                  <a:t>Ellipsometry</a:t>
                </a:r>
                <a:r>
                  <a:rPr lang="en-US" baseline="0" dirty="0" smtClean="0"/>
                  <a:t> can be used to extract information about optical constants in Ga2O3 in varying directions w.r.t the optical axis.</a:t>
                </a:r>
              </a:p>
              <a:p>
                <a:r>
                  <a:rPr lang="en-US" baseline="0" dirty="0" smtClean="0"/>
                  <a:t>Analysis of single crystal Ga2O3 can set a standard for analysis of thin films of Ga2O3.</a:t>
                </a:r>
              </a:p>
              <a:p>
                <a:r>
                  <a:rPr lang="en-US" baseline="0" dirty="0" smtClean="0"/>
                  <a:t>We will be able to differentiate between amorphous and crystalline thin film samples. </a:t>
                </a:r>
                <a:r>
                  <a:rPr lang="en-US" i="0" baseline="0" smtClean="0">
                    <a:latin typeface="Cambria Math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C9B13-40EA-4153-AB21-36BB9B9DC2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2666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C9B13-40EA-4153-AB21-36BB9B9DC2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896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C9B13-40EA-4153-AB21-36BB9B9DC20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19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E2AD-5D0B-47D2-847B-92591588B75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2F15-2A7C-4377-8750-BB5996B12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01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E2AD-5D0B-47D2-847B-92591588B75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2F15-2A7C-4377-8750-BB5996B12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94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E2AD-5D0B-47D2-847B-92591588B75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2F15-2A7C-4377-8750-BB5996B12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639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E2AD-5D0B-47D2-847B-92591588B75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2F15-2A7C-4377-8750-BB5996B12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62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E2AD-5D0B-47D2-847B-92591588B75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2F15-2A7C-4377-8750-BB5996B12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98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E2AD-5D0B-47D2-847B-92591588B75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2F15-2A7C-4377-8750-BB5996B12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77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E2AD-5D0B-47D2-847B-92591588B75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2F15-2A7C-4377-8750-BB5996B12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79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E2AD-5D0B-47D2-847B-92591588B75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2F15-2A7C-4377-8750-BB5996B12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66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E2AD-5D0B-47D2-847B-92591588B75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2F15-2A7C-4377-8750-BB5996B12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4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E2AD-5D0B-47D2-847B-92591588B75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2F15-2A7C-4377-8750-BB5996B12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28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E2AD-5D0B-47D2-847B-92591588B75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2F15-2A7C-4377-8750-BB5996B12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33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0E2AD-5D0B-47D2-847B-92591588B75B}" type="datetimeFigureOut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F15-2A7C-4377-8750-BB5996B12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33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426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Characterization of </a:t>
            </a:r>
            <a:r>
              <a:rPr lang="en-US" sz="4000" b="1" dirty="0"/>
              <a:t>Ga</a:t>
            </a:r>
            <a:r>
              <a:rPr lang="en-US" sz="4000" b="1" baseline="-25000" dirty="0"/>
              <a:t>2</a:t>
            </a:r>
            <a:r>
              <a:rPr lang="en-US" sz="4000" b="1" dirty="0"/>
              <a:t>O</a:t>
            </a:r>
            <a:r>
              <a:rPr lang="en-US" sz="4000" b="1" baseline="-25000" dirty="0"/>
              <a:t>3</a:t>
            </a:r>
            <a:r>
              <a:rPr lang="en-US" sz="4000" b="1" dirty="0" smtClean="0"/>
              <a:t> Single Crystal and Thin Films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Emily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Hommerding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b="1" dirty="0" smtClean="0"/>
              <a:t>August 13, 2012</a:t>
            </a:r>
          </a:p>
          <a:p>
            <a:pPr algn="ctr"/>
            <a:r>
              <a:rPr lang="en-US" b="1" dirty="0" smtClean="0"/>
              <a:t>NSF REU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634743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Bermudez, </a:t>
            </a:r>
            <a:r>
              <a:rPr lang="en-US" sz="1200" dirty="0" err="1"/>
              <a:t>V.m</a:t>
            </a:r>
            <a:r>
              <a:rPr lang="en-US" sz="1200" dirty="0"/>
              <a:t>. "The Structure of Low-index Surfaces of β-Ga2O3." </a:t>
            </a:r>
            <a:r>
              <a:rPr lang="en-US" sz="1200" i="1" dirty="0"/>
              <a:t>Chemical Physics</a:t>
            </a:r>
            <a:r>
              <a:rPr lang="en-US" sz="1200" dirty="0"/>
              <a:t>323.2-3 (2006): 193-203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0011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293" y="1592263"/>
            <a:ext cx="7086600" cy="4076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0510" y="173044"/>
                <a:ext cx="913349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>
                          <a:latin typeface="Cambria Math"/>
                        </a:rPr>
                        <m:t>𝐒𝐢𝐧𝐠𝐥𝐞</m:t>
                      </m:r>
                      <m:r>
                        <a:rPr lang="en-US" sz="4000" b="1">
                          <a:latin typeface="Cambria Math"/>
                        </a:rPr>
                        <m:t> </m:t>
                      </m:r>
                      <m:r>
                        <a:rPr lang="en-US" sz="4000" b="1">
                          <a:latin typeface="Cambria Math"/>
                        </a:rPr>
                        <m:t>𝐂𝐫𝐲𝐬𝐭𝐚𝐥</m:t>
                      </m:r>
                      <m:r>
                        <m:rPr>
                          <m:nor/>
                        </m:rPr>
                        <a:rPr lang="en-US" sz="4000" b="1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dirty="0"/>
                        <m:t>Ga</m:t>
                      </m:r>
                      <m:r>
                        <m:rPr>
                          <m:nor/>
                        </m:rPr>
                        <a:rPr lang="en-US" sz="4000" b="1" baseline="-25000" dirty="0"/>
                        <m:t>2</m:t>
                      </m:r>
                      <m:r>
                        <m:rPr>
                          <m:nor/>
                        </m:rPr>
                        <a:rPr lang="en-US" sz="4000" b="1" dirty="0"/>
                        <m:t>O</m:t>
                      </m:r>
                      <m:r>
                        <m:rPr>
                          <m:nor/>
                        </m:rPr>
                        <a:rPr lang="en-US" sz="4000" b="1" baseline="-25000" dirty="0"/>
                        <m:t>3</m:t>
                      </m:r>
                    </m:oMath>
                  </m:oMathPara>
                </a14:m>
                <a:endParaRPr lang="en-US" sz="4000" b="1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/>
                        </a:rPr>
                        <m:t>𝐔𝐕</m:t>
                      </m:r>
                      <m:r>
                        <a:rPr lang="en-US" sz="4000" b="1" i="0" smtClean="0">
                          <a:latin typeface="Cambria Math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</a:rPr>
                        <m:t>𝐕𝐢𝐬𝐢𝐛𝐥𝐞</m:t>
                      </m:r>
                      <m:r>
                        <a:rPr lang="en-US" sz="4000" b="1" i="0" smtClean="0">
                          <a:latin typeface="Cambria Math"/>
                        </a:rPr>
                        <m:t> </m:t>
                      </m:r>
                      <m:r>
                        <a:rPr lang="en-US" sz="4000" b="1" i="0" smtClean="0">
                          <a:latin typeface="Cambria Math"/>
                        </a:rPr>
                        <m:t>𝐒𝐩𝐞𝐜𝐭𝐫𝐨𝐬𝐜𝐨𝐩𝐲</m:t>
                      </m:r>
                      <m:r>
                        <a:rPr lang="en-US" sz="4000" b="1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latin typeface="+mj-lt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" y="173044"/>
                <a:ext cx="9133490" cy="132343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413" y="6000811"/>
            <a:ext cx="913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Rotations of the single crystal produce differing optical properties!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19100" y="3185146"/>
            <a:ext cx="990600" cy="1524000"/>
          </a:xfrm>
          <a:prstGeom prst="roundRec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2700000">
            <a:off x="393746" y="3121041"/>
            <a:ext cx="990600" cy="1524000"/>
          </a:xfrm>
          <a:prstGeom prst="roundRect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5400000">
            <a:off x="419100" y="3121041"/>
            <a:ext cx="990600" cy="1524000"/>
          </a:xfrm>
          <a:prstGeom prst="roundRect">
            <a:avLst>
              <a:gd name="adj" fmla="val 10301"/>
            </a:avLst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8100000">
            <a:off x="385862" y="3150365"/>
            <a:ext cx="990600" cy="1524000"/>
          </a:xfrm>
          <a:prstGeom prst="round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412" y="3912366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90231" y="2511441"/>
            <a:ext cx="0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Sun 20"/>
          <p:cNvSpPr/>
          <p:nvPr/>
        </p:nvSpPr>
        <p:spPr>
          <a:xfrm>
            <a:off x="520654" y="3607566"/>
            <a:ext cx="778821" cy="609600"/>
          </a:xfrm>
          <a:prstGeom prst="su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022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5922" y="4125377"/>
            <a:ext cx="2857500" cy="1285875"/>
          </a:xfrm>
          <a:prstGeom prst="rect">
            <a:avLst/>
          </a:prstGeom>
        </p:spPr>
      </p:pic>
      <p:sp>
        <p:nvSpPr>
          <p:cNvPr id="41" name="Cube 40"/>
          <p:cNvSpPr/>
          <p:nvPr/>
        </p:nvSpPr>
        <p:spPr>
          <a:xfrm rot="16200000" flipV="1">
            <a:off x="4076377" y="4304977"/>
            <a:ext cx="1617223" cy="2879222"/>
          </a:xfrm>
          <a:prstGeom prst="cube">
            <a:avLst>
              <a:gd name="adj" fmla="val 897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09" y="3481327"/>
            <a:ext cx="2857500" cy="1457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9768"/>
            <a:ext cx="9143999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Ellipsometry</a:t>
            </a:r>
            <a:endParaRPr lang="en-US" sz="4000" b="1" dirty="0"/>
          </a:p>
        </p:txBody>
      </p:sp>
      <p:sp>
        <p:nvSpPr>
          <p:cNvPr id="7" name="Cube 6"/>
          <p:cNvSpPr/>
          <p:nvPr/>
        </p:nvSpPr>
        <p:spPr>
          <a:xfrm>
            <a:off x="2898526" y="5208031"/>
            <a:ext cx="3426074" cy="838200"/>
          </a:xfrm>
          <a:prstGeom prst="cube">
            <a:avLst>
              <a:gd name="adj" fmla="val 825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52400" y="1140448"/>
            <a:ext cx="1183820" cy="938551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 rot="19267088">
            <a:off x="1425088" y="1944442"/>
            <a:ext cx="571500" cy="1481139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1791323">
            <a:off x="6645524" y="1616672"/>
            <a:ext cx="571500" cy="1481139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608596">
            <a:off x="1894877" y="4444497"/>
            <a:ext cx="3064965" cy="12677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348054">
            <a:off x="4115900" y="4289724"/>
            <a:ext cx="2898929" cy="133232"/>
          </a:xfrm>
          <a:prstGeom prst="rightArrow">
            <a:avLst/>
          </a:prstGeom>
          <a:solidFill>
            <a:schemeClr val="bg1"/>
          </a:solidFill>
          <a:ln>
            <a:solidFill>
              <a:srgbClr val="F59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0001" y="837291"/>
            <a:ext cx="175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Light Source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3943" y="2828065"/>
            <a:ext cx="175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Polarizer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-240543" y="4854386"/>
            <a:ext cx="2983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Linearly Polarized Light Incident on Sample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14782" y="5336919"/>
            <a:ext cx="2983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Elliptically Polarized Light Leaves Sample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81332" y="2500345"/>
            <a:ext cx="175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Detector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28965" y="6054715"/>
            <a:ext cx="1998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Sample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153359" y="856341"/>
            <a:ext cx="44242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Incident linearly polarized light of known polarization and amplitude is reflected off the top surface of a sample.  Reflected light is elliptically polarized and has a change in amplitude</a:t>
            </a:r>
            <a:endParaRPr lang="en-US" sz="2000" b="1" dirty="0"/>
          </a:p>
        </p:txBody>
      </p:sp>
      <p:sp>
        <p:nvSpPr>
          <p:cNvPr id="24" name="Can 23"/>
          <p:cNvSpPr/>
          <p:nvPr/>
        </p:nvSpPr>
        <p:spPr>
          <a:xfrm rot="12459805">
            <a:off x="5326813" y="3650212"/>
            <a:ext cx="1273096" cy="217564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67288" y="3539819"/>
            <a:ext cx="175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Analyzer</a:t>
            </a:r>
            <a:endParaRPr lang="en-US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743200" y="5608320"/>
            <a:ext cx="28185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82218" y="3903345"/>
            <a:ext cx="0" cy="2079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17966405">
            <a:off x="3992402" y="4955549"/>
            <a:ext cx="838200" cy="733308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035455" y="3367112"/>
            <a:ext cx="242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Variable angle of incidence</a:t>
            </a:r>
            <a:endParaRPr lang="en-US" sz="2400" b="1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886200" y="4209989"/>
            <a:ext cx="462442" cy="644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30621" y="6264659"/>
            <a:ext cx="366486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"Light &amp; Materials - Part I." </a:t>
            </a:r>
            <a:r>
              <a:rPr lang="en-US" sz="1050" i="1" dirty="0"/>
              <a:t>Spectroscopic </a:t>
            </a:r>
            <a:r>
              <a:rPr lang="en-US" sz="1050" i="1" dirty="0" err="1"/>
              <a:t>Ellipsometry</a:t>
            </a:r>
            <a:r>
              <a:rPr lang="en-US" sz="1050" i="1" dirty="0"/>
              <a:t> Tutorial Light and Materials I</a:t>
            </a:r>
            <a:r>
              <a:rPr lang="en-US" sz="1050" dirty="0"/>
              <a:t>. J.A. WOOLLAM CO. INC, </a:t>
            </a:r>
            <a:r>
              <a:rPr lang="en-US" sz="1050" dirty="0" err="1"/>
              <a:t>n.d.</a:t>
            </a:r>
            <a:r>
              <a:rPr lang="en-US" sz="1050" dirty="0"/>
              <a:t> Web. 31 July 2012. &lt;http://www.jawoollam.com/tutorial_2.html&gt;.</a:t>
            </a:r>
          </a:p>
        </p:txBody>
      </p:sp>
    </p:spTree>
    <p:extLst>
      <p:ext uri="{BB962C8B-B14F-4D97-AF65-F5344CB8AC3E}">
        <p14:creationId xmlns:p14="http://schemas.microsoft.com/office/powerpoint/2010/main" xmlns="" val="105327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7" grpId="0" animBg="1"/>
      <p:bldP spid="8" grpId="0" animBg="1"/>
      <p:bldP spid="14" grpId="0" animBg="1"/>
      <p:bldP spid="15" grpId="0" animBg="1"/>
      <p:bldP spid="16" grpId="0"/>
      <p:bldP spid="18" grpId="0"/>
      <p:bldP spid="19" grpId="0"/>
      <p:bldP spid="40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Optical Properties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06982" y="2667000"/>
            <a:ext cx="267441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Dielectric Constant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990600" y="2057400"/>
                <a:ext cx="23626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𝐧</m:t>
                          </m:r>
                        </m:e>
                      </m:acc>
                      <m:r>
                        <a:rPr lang="en-US" sz="2400" b="1" i="0" smtClean="0"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</a:rPr>
                        <m:t>𝐧</m:t>
                      </m:r>
                      <m:r>
                        <a:rPr lang="en-US" sz="2400" b="1" i="0" smtClean="0"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latin typeface="Cambria Math"/>
                        </a:rPr>
                        <m:t>𝐢𝐤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057400"/>
                <a:ext cx="2362604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062889" y="3071872"/>
                <a:ext cx="23626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𝛆</m:t>
                          </m:r>
                        </m:e>
                      </m:acc>
                      <m:r>
                        <a:rPr lang="en-US" sz="2400" b="1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0" smtClean="0"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latin typeface="Cambria Math"/>
                        </a:rPr>
                        <m:t>𝐢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𝛆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889" y="3071872"/>
                <a:ext cx="2362604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191000" y="3063537"/>
                <a:ext cx="1153842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𝛆</m:t>
                          </m:r>
                        </m:e>
                      </m:acc>
                      <m:r>
                        <a:rPr lang="en-US" sz="2400" b="1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𝒏</m:t>
                              </m:r>
                            </m:e>
                          </m:acc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063537"/>
                <a:ext cx="1153842" cy="4700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773626" y="4431632"/>
                <a:ext cx="1444050" cy="793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𝛂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l-GR" sz="2400" b="1" i="0" smtClean="0">
                              <a:latin typeface="Cambria Math"/>
                              <a:ea typeface="Cambria Math"/>
                            </a:rPr>
                            <m:t>𝛑</m:t>
                          </m:r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𝐤</m:t>
                          </m:r>
                        </m:num>
                        <m:den>
                          <m:r>
                            <a:rPr lang="el-GR" sz="2400" b="1" i="0" smtClean="0">
                              <a:latin typeface="Cambria Math"/>
                              <a:ea typeface="Cambria Math"/>
                            </a:rPr>
                            <m:t>𝛌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26" y="4431632"/>
                <a:ext cx="1444050" cy="79387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191000" y="2011680"/>
                <a:ext cx="1019253" cy="730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𝐯</m:t>
                      </m:r>
                      <m:r>
                        <a:rPr lang="en-US" sz="24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011680"/>
                <a:ext cx="1019253" cy="73013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06982" y="1642348"/>
            <a:ext cx="267441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Index of Refraction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9302" y="3886200"/>
            <a:ext cx="415269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Optical Absorption Coefficient (again)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2095484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phase velocity of light slows down in a material</a:t>
            </a:r>
            <a:endParaRPr lang="en-US" sz="2000" b="1" dirty="0"/>
          </a:p>
        </p:txBody>
      </p:sp>
      <p:sp>
        <p:nvSpPr>
          <p:cNvPr id="12" name="Right Arrow 11"/>
          <p:cNvSpPr/>
          <p:nvPr/>
        </p:nvSpPr>
        <p:spPr>
          <a:xfrm>
            <a:off x="5545532" y="2286000"/>
            <a:ext cx="580947" cy="13041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2485" y="5390495"/>
            <a:ext cx="4326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optical absorption coefficient is the same as was used to extract band gap information in UV-Visible Spectroscopy</a:t>
            </a:r>
            <a:endParaRPr lang="en-US" sz="2000" b="1" dirty="0"/>
          </a:p>
        </p:txBody>
      </p:sp>
      <p:sp>
        <p:nvSpPr>
          <p:cNvPr id="16" name="Right Arrow 15"/>
          <p:cNvSpPr/>
          <p:nvPr/>
        </p:nvSpPr>
        <p:spPr>
          <a:xfrm>
            <a:off x="5486400" y="3298582"/>
            <a:ext cx="580947" cy="13041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55080" y="3079254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index of refraction and dielectric constant are related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0" y="4431632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Ellipsometry</a:t>
            </a:r>
            <a:r>
              <a:rPr lang="en-US" sz="2000" b="1" dirty="0" smtClean="0"/>
              <a:t> can be used to determine..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Optical constants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Thickness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Composition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err="1" smtClean="0"/>
              <a:t>Crystallinity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9090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208325" y="819319"/>
                <a:ext cx="2727350" cy="806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𝝆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𝐭𝐚𝐧</m:t>
                          </m:r>
                        </m:fName>
                        <m:e>
                          <m:r>
                            <a:rPr lang="el-GR" sz="2400" b="1" i="1" smtClean="0">
                              <a:latin typeface="Cambria Math"/>
                              <a:ea typeface="Cambria Math"/>
                            </a:rPr>
                            <m:t>𝝍</m:t>
                          </m:r>
                          <m:sSup>
                            <m:sSupPr>
                              <m:ctrlPr>
                                <a:rPr lang="el-G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325" y="819319"/>
                <a:ext cx="2727350" cy="80631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5029200" y="2883567"/>
                <a:ext cx="3782510" cy="850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𝐫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/>
                            </a:rPr>
                            <m:t>𝐩</m:t>
                          </m:r>
                        </m:sub>
                      </m:sSub>
                      <m:r>
                        <a:rPr lang="en-US" sz="24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/>
                                      <a:ea typeface="Cambria Math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0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𝐜𝐨𝐬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 smtClean="0">
                                          <a:latin typeface="Cambria Math"/>
                                          <a:ea typeface="Cambria Math"/>
                                        </a:rPr>
                                        <m:t>𝛉</m:t>
                                      </m:r>
                                    </m:e>
                                    <m:sub>
                                      <m:r>
                                        <a:rPr lang="en-US" sz="2400" b="1" i="0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n-US" sz="2400" b="1" i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latin typeface="Cambria Math"/>
                                      <a:ea typeface="Cambria Math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2400" b="1" i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0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latin typeface="Cambria Math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lang="en-US" sz="2400" b="1" i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0">
                                      <a:latin typeface="Cambria Math"/>
                                    </a:rPr>
                                    <m:t>𝐜𝐨𝐬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latin typeface="Cambria Math"/>
                                          <a:ea typeface="Cambria Math"/>
                                        </a:rPr>
                                        <m:t>𝛉</m:t>
                                      </m:r>
                                    </m:e>
                                    <m:sub>
                                      <m:r>
                                        <a:rPr lang="en-US" sz="2400" b="1" i="0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883567"/>
                <a:ext cx="3782510" cy="85023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5029200" y="4026567"/>
                <a:ext cx="3876061" cy="850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sz="24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/>
                                      <a:ea typeface="Cambria Math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0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𝐜𝐨𝐬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 smtClean="0">
                                          <a:latin typeface="Cambria Math"/>
                                          <a:ea typeface="Cambria Math"/>
                                        </a:rPr>
                                        <m:t>𝛉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n-US" sz="2400" b="1" i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latin typeface="Cambria Math"/>
                                      <a:ea typeface="Cambria Math"/>
                                    </a:rPr>
                                    <m:t>𝛉</m:t>
                                  </m:r>
                                </m:e>
                                <m:sub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0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latin typeface="Cambria Math"/>
                                    </a:rPr>
                                    <m:t>𝐧</m:t>
                                  </m:r>
                                </m:e>
                                <m:sub>
                                  <m:r>
                                    <a:rPr lang="en-US" sz="2400" b="1" i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0">
                                      <a:latin typeface="Cambria Math"/>
                                    </a:rPr>
                                    <m:t>𝐜𝐨𝐬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>
                                          <a:latin typeface="Cambria Math"/>
                                          <a:ea typeface="Cambria Math"/>
                                        </a:rPr>
                                        <m:t>𝛉</m:t>
                                      </m:r>
                                    </m:e>
                                    <m:sub>
                                      <m:r>
                                        <a:rPr lang="en-US" sz="2400" b="1" i="0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026567"/>
                <a:ext cx="3876061" cy="85023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1828800" y="2470483"/>
            <a:ext cx="0" cy="23301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71500" y="3635541"/>
            <a:ext cx="2514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8200" y="2743200"/>
            <a:ext cx="914400" cy="816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7386293">
            <a:off x="1371686" y="3047038"/>
            <a:ext cx="541819" cy="543126"/>
          </a:xfrm>
          <a:prstGeom prst="arc">
            <a:avLst>
              <a:gd name="adj1" fmla="val 16200000"/>
              <a:gd name="adj2" fmla="val 14699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1310640" y="2710934"/>
                <a:ext cx="485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𝛉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40" y="2710934"/>
                <a:ext cx="485966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1905000" y="2743200"/>
            <a:ext cx="914400" cy="815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85800" y="2547741"/>
            <a:ext cx="791623" cy="8481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51577" y="2843280"/>
            <a:ext cx="791623" cy="7683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Bent-Up Arrow 3"/>
          <p:cNvSpPr/>
          <p:nvPr/>
        </p:nvSpPr>
        <p:spPr>
          <a:xfrm rot="5400000" flipH="1" flipV="1">
            <a:off x="3608725" y="82926"/>
            <a:ext cx="638906" cy="1287643"/>
          </a:xfrm>
          <a:prstGeom prst="bentUpArrow">
            <a:avLst>
              <a:gd name="adj1" fmla="val 10688"/>
              <a:gd name="adj2" fmla="val 25000"/>
              <a:gd name="adj3" fmla="val 27386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381000"/>
            <a:ext cx="1729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Amplitude</a:t>
            </a:r>
            <a:endParaRPr lang="en-US" b="1" dirty="0"/>
          </a:p>
        </p:txBody>
      </p:sp>
      <p:sp>
        <p:nvSpPr>
          <p:cNvPr id="9" name="Down Arrow 8"/>
          <p:cNvSpPr/>
          <p:nvPr/>
        </p:nvSpPr>
        <p:spPr>
          <a:xfrm>
            <a:off x="4991100" y="500142"/>
            <a:ext cx="76200" cy="45320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38460" y="87868"/>
            <a:ext cx="847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Phase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91340" y="2217606"/>
            <a:ext cx="349546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Fresnel Reflectivity Equations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914400" y="3589822"/>
            <a:ext cx="173090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828800" y="3625517"/>
            <a:ext cx="513769" cy="794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 rot="6140868">
            <a:off x="1761291" y="3817006"/>
            <a:ext cx="394690" cy="271565"/>
          </a:xfrm>
          <a:prstGeom prst="arc">
            <a:avLst>
              <a:gd name="adj1" fmla="val 16200000"/>
              <a:gd name="adj2" fmla="val 14699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Box 33"/>
              <p:cNvSpPr txBox="1"/>
              <p:nvPr/>
            </p:nvSpPr>
            <p:spPr>
              <a:xfrm>
                <a:off x="1828800" y="4094181"/>
                <a:ext cx="485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𝛉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094181"/>
                <a:ext cx="485966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819400" y="5257800"/>
            <a:ext cx="3356678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An electric field parallel to the plane of incidence is p-polarized, and perpendicular is s-polarized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990850" y="3034591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Reflected parallel</a:t>
            </a:r>
            <a:endParaRPr lang="en-US" sz="2000" b="1" dirty="0"/>
          </a:p>
        </p:txBody>
      </p:sp>
      <p:sp>
        <p:nvSpPr>
          <p:cNvPr id="39" name="Rectangle 38"/>
          <p:cNvSpPr/>
          <p:nvPr/>
        </p:nvSpPr>
        <p:spPr>
          <a:xfrm>
            <a:off x="3007274" y="4132281"/>
            <a:ext cx="1665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Reflected </a:t>
            </a:r>
            <a:r>
              <a:rPr lang="en-US" sz="2000" b="1" dirty="0" smtClean="0"/>
              <a:t>perpendicular</a:t>
            </a:r>
            <a:endParaRPr lang="en-US" sz="2000" b="1" dirty="0"/>
          </a:p>
        </p:txBody>
      </p:sp>
      <p:sp>
        <p:nvSpPr>
          <p:cNvPr id="40" name="Striped Right Arrow 39"/>
          <p:cNvSpPr/>
          <p:nvPr/>
        </p:nvSpPr>
        <p:spPr>
          <a:xfrm>
            <a:off x="4572000" y="3276600"/>
            <a:ext cx="457200" cy="168389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riped Right Arrow 40"/>
          <p:cNvSpPr/>
          <p:nvPr/>
        </p:nvSpPr>
        <p:spPr>
          <a:xfrm>
            <a:off x="4594860" y="4379318"/>
            <a:ext cx="457200" cy="168389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2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50" y="1270397"/>
            <a:ext cx="8420100" cy="4317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Single Crystal </a:t>
            </a:r>
            <a:r>
              <a:rPr lang="en-US" sz="4000" b="1" dirty="0"/>
              <a:t>Ga</a:t>
            </a:r>
            <a:r>
              <a:rPr lang="en-US" sz="4000" b="1" baseline="-25000" dirty="0"/>
              <a:t>2</a:t>
            </a:r>
            <a:r>
              <a:rPr lang="en-US" sz="4000" b="1" dirty="0"/>
              <a:t>O</a:t>
            </a:r>
            <a:r>
              <a:rPr lang="en-US" sz="4000" b="1" baseline="-25000" dirty="0"/>
              <a:t>3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Ellipsometry</a:t>
            </a:r>
            <a:r>
              <a:rPr lang="en-US" sz="4000" b="1" dirty="0" smtClean="0"/>
              <a:t> Data at One Orientation </a:t>
            </a:r>
            <a:endParaRPr lang="en-US" sz="4000" b="1" dirty="0"/>
          </a:p>
        </p:txBody>
      </p:sp>
      <p:sp>
        <p:nvSpPr>
          <p:cNvPr id="8" name="Down Arrow 7"/>
          <p:cNvSpPr/>
          <p:nvPr/>
        </p:nvSpPr>
        <p:spPr>
          <a:xfrm>
            <a:off x="6324600" y="4114800"/>
            <a:ext cx="152400" cy="381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8800" y="3104971"/>
            <a:ext cx="237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Something is ‘turning on’ just under 5eV .. close to </a:t>
            </a:r>
            <a:r>
              <a:rPr lang="en-US" b="1" dirty="0"/>
              <a:t>Ga</a:t>
            </a:r>
            <a:r>
              <a:rPr lang="en-US" sz="1100" b="1" dirty="0"/>
              <a:t>2</a:t>
            </a:r>
            <a:r>
              <a:rPr lang="en-US" b="1" dirty="0"/>
              <a:t>O</a:t>
            </a:r>
            <a:r>
              <a:rPr lang="en-US" sz="1050" b="1" dirty="0"/>
              <a:t>3</a:t>
            </a:r>
            <a:r>
              <a:rPr lang="en-US" b="1" dirty="0" smtClean="0"/>
              <a:t>’s band gap!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514600" y="3276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2953434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Angles refer to angle of incidence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715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Next steps…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000" b="1" dirty="0" smtClean="0"/>
              <a:t>Plot data from other orientations of the single crystal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000" b="1" dirty="0" smtClean="0"/>
              <a:t>Use a model to achieve a fit that works for each orientation</a:t>
            </a:r>
            <a:endParaRPr lang="en-US" sz="2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722024"/>
            <a:ext cx="1600200" cy="120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1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" y="5343066"/>
            <a:ext cx="3433499" cy="1165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5908"/>
            <a:ext cx="9144000" cy="2063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" y="2837826"/>
            <a:ext cx="3429000" cy="2505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0440" y="2286000"/>
            <a:ext cx="5471160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 relatively good fit for three crystal orientations and three angles of incidence is achieved, and the resulting dielectric constants are plotted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5965" y="2191495"/>
            <a:ext cx="3112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Two oscillator models are used to fit the data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0440" y="3432069"/>
            <a:ext cx="5471160" cy="31211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62112" y="-76200"/>
            <a:ext cx="6377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Ga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Single Crystal </a:t>
            </a:r>
            <a:r>
              <a:rPr lang="en-US" sz="2000" b="1" dirty="0" err="1" smtClean="0"/>
              <a:t>Ellipsometry</a:t>
            </a:r>
            <a:r>
              <a:rPr lang="en-US" sz="2000" b="1" dirty="0" smtClean="0"/>
              <a:t> at Three Orientations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8642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Compare Single Crystal Results to Thin Films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4910" y="1179850"/>
            <a:ext cx="7315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Can we differentiate a crystalline </a:t>
            </a:r>
            <a:r>
              <a:rPr lang="en-US" b="1" dirty="0"/>
              <a:t>Ga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3</a:t>
            </a:r>
            <a:r>
              <a:rPr lang="en-US" b="1" dirty="0" smtClean="0"/>
              <a:t> thin film sample from an amorphous one?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399" y="1826181"/>
            <a:ext cx="899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Films were deposited on a Si substrate, so it is useful to first examine the substrate by itself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79" y="2195513"/>
            <a:ext cx="8092441" cy="1798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4038600"/>
            <a:ext cx="5257799" cy="2713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100" y="4023361"/>
            <a:ext cx="2412031" cy="2715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2971800"/>
            <a:ext cx="921671" cy="619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59" y="4231866"/>
            <a:ext cx="1143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Dielectric constants of Si from literature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-38147" y="5432195"/>
            <a:ext cx="124210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Adachi, </a:t>
            </a:r>
            <a:r>
              <a:rPr lang="en-US" sz="1100" dirty="0" err="1"/>
              <a:t>Sadao</a:t>
            </a:r>
            <a:r>
              <a:rPr lang="en-US" sz="1100" dirty="0"/>
              <a:t>. "Model Dielectric Constants of Si and </a:t>
            </a:r>
            <a:r>
              <a:rPr lang="en-US" sz="1100" dirty="0" err="1"/>
              <a:t>Ge</a:t>
            </a:r>
            <a:r>
              <a:rPr lang="en-US" sz="1100" dirty="0"/>
              <a:t>." </a:t>
            </a:r>
            <a:r>
              <a:rPr lang="en-US" sz="1100" i="1" dirty="0"/>
              <a:t>Physical Review B</a:t>
            </a:r>
            <a:r>
              <a:rPr lang="en-US" sz="1100" dirty="0"/>
              <a:t> 38.18 (1988): 12966-2976</a:t>
            </a:r>
            <a:r>
              <a:rPr lang="en-US" sz="1100" dirty="0" smtClean="0"/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2861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Ga</a:t>
            </a:r>
            <a:r>
              <a:rPr lang="en-US" sz="4000" b="1" baseline="-25000" dirty="0"/>
              <a:t>2</a:t>
            </a:r>
            <a:r>
              <a:rPr lang="en-US" sz="4000" b="1" dirty="0" smtClean="0"/>
              <a:t>O</a:t>
            </a:r>
            <a:r>
              <a:rPr lang="en-US" sz="4000" b="1" baseline="-25000" dirty="0" smtClean="0"/>
              <a:t>3</a:t>
            </a:r>
            <a:r>
              <a:rPr lang="en-US" sz="4000" b="1" dirty="0" smtClean="0"/>
              <a:t> Thin Film Results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" y="1143000"/>
            <a:ext cx="9144000" cy="2099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255" y="9144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Ga2O3 Nominally 100nm thin film deposited on Si;  Expected to be amorphous</a:t>
            </a:r>
            <a:endParaRPr lang="en-US" sz="2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4400"/>
            <a:ext cx="9144000" cy="20720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56" y="4431268"/>
            <a:ext cx="913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Ga2O3 Nominally 100nm thin film deposited on Si &amp; annealed;  Expected to be polycrystalline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3351458"/>
            <a:ext cx="1600200" cy="10798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3300729"/>
            <a:ext cx="161033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0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6" y="1491394"/>
            <a:ext cx="9144000" cy="2059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53" y="1257180"/>
            <a:ext cx="9028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Dielectric Constants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767" y="514290"/>
            <a:ext cx="9138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Modeled using B-Spline with </a:t>
            </a:r>
            <a:r>
              <a:rPr lang="en-US" sz="2000" b="1" dirty="0" err="1" smtClean="0"/>
              <a:t>Kramers-Kronig</a:t>
            </a:r>
            <a:r>
              <a:rPr lang="en-US" sz="2000" b="1" dirty="0" smtClean="0"/>
              <a:t> analysis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905" y="92606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Thickness = 128 nm	Roughness = 9 nm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61140" y="133290"/>
            <a:ext cx="30480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Nominally amorphous film</a:t>
            </a:r>
            <a:endParaRPr 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0" y="4733062"/>
            <a:ext cx="9144000" cy="21012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61140" y="3714690"/>
            <a:ext cx="3447393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Nominally polycrystalline film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34158" y="4095690"/>
            <a:ext cx="9138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Modeled using a </a:t>
            </a:r>
            <a:r>
              <a:rPr lang="en-US" sz="2000" b="1" dirty="0" err="1" smtClean="0"/>
              <a:t>Psemi</a:t>
            </a:r>
            <a:r>
              <a:rPr lang="en-US" sz="2000" b="1" dirty="0" smtClean="0"/>
              <a:t> M0 oscillator and a Cody Lorentz oscillator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9338" y="4416339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Thickness = 156 nm	Roughness =13 nm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10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Conclusion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45931" y="4648200"/>
            <a:ext cx="7207469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 smtClean="0"/>
              <a:t>Ellipsometry</a:t>
            </a:r>
            <a:r>
              <a:rPr lang="en-US" sz="2400" b="1" dirty="0" smtClean="0"/>
              <a:t> is a quick optical technique which can determine many material properties and optical constants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233100"/>
            <a:ext cx="71628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Ga2O3’s unique properties can be explored for future device </a:t>
            </a:r>
            <a:r>
              <a:rPr lang="en-US" sz="2400" b="1" dirty="0" smtClean="0"/>
              <a:t>applications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362200"/>
            <a:ext cx="7162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XPS is a powerful tool for examining surface and interface features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4324" y="3517061"/>
            <a:ext cx="718907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UV-Vis </a:t>
            </a:r>
            <a:r>
              <a:rPr lang="en-US" sz="2400" b="1" dirty="0"/>
              <a:t>can measure band gaps and identify </a:t>
            </a:r>
            <a:r>
              <a:rPr lang="en-US" sz="2400" b="1" dirty="0" smtClean="0"/>
              <a:t>anisotropy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53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4117848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752600"/>
            <a:ext cx="426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Anisotropic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Unique in </a:t>
            </a:r>
            <a:r>
              <a:rPr lang="en-US" sz="2400" b="1" dirty="0"/>
              <a:t>that it is transparent, yet </a:t>
            </a:r>
            <a:r>
              <a:rPr lang="en-US" sz="2400" b="1" dirty="0" smtClean="0"/>
              <a:t>conducting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Conductivity </a:t>
            </a:r>
            <a:r>
              <a:rPr lang="en-US" sz="2400" b="1" dirty="0"/>
              <a:t>and transparency </a:t>
            </a:r>
            <a:r>
              <a:rPr lang="en-US" sz="2400" b="1" dirty="0" smtClean="0"/>
              <a:t>are </a:t>
            </a:r>
            <a:r>
              <a:rPr lang="en-US" sz="2400" b="1" dirty="0"/>
              <a:t>related to the dielectric </a:t>
            </a:r>
            <a:r>
              <a:rPr lang="en-US" sz="2400" b="1" dirty="0" smtClean="0"/>
              <a:t>constant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Dielectric constant not yet determined</a:t>
            </a:r>
            <a:endParaRPr lang="en-US" sz="2400" b="1" dirty="0"/>
          </a:p>
          <a:p>
            <a:pPr marL="285750" indent="-285750" algn="ctr">
              <a:buFont typeface="Arial" pitchFamily="34" charset="0"/>
              <a:buChar char="•"/>
            </a:pPr>
            <a:endParaRPr lang="en-US" sz="2400" b="1" dirty="0"/>
          </a:p>
          <a:p>
            <a:pPr marL="285750" indent="-285750" algn="ctr">
              <a:buFont typeface="Arial" pitchFamily="34" charset="0"/>
              <a:buChar char="•"/>
            </a:pP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Ga</a:t>
            </a:r>
            <a:r>
              <a:rPr lang="en-US" sz="4400" b="1" baseline="-25000" dirty="0"/>
              <a:t>2</a:t>
            </a:r>
            <a:r>
              <a:rPr lang="en-US" sz="4400" b="1" dirty="0"/>
              <a:t>O</a:t>
            </a:r>
            <a:r>
              <a:rPr lang="en-US" sz="4400" b="1" baseline="-25000" dirty="0"/>
              <a:t>3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784834" y="535081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Bermudez, </a:t>
            </a:r>
            <a:r>
              <a:rPr lang="en-US" sz="1200" dirty="0" err="1"/>
              <a:t>V.m</a:t>
            </a:r>
            <a:r>
              <a:rPr lang="en-US" sz="1200" dirty="0"/>
              <a:t>. "The Structure of Low-index Surfaces of β-Ga2O3." </a:t>
            </a:r>
            <a:r>
              <a:rPr lang="en-US" sz="1200" i="1" dirty="0"/>
              <a:t>Chemical Physics</a:t>
            </a:r>
            <a:r>
              <a:rPr lang="en-US" sz="1200" dirty="0"/>
              <a:t>323.2-3 (2006): 193-203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7663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Acknowledgements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7883" y="1905000"/>
            <a:ext cx="9037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 special thanks to Marjorie Olmstead and Fumio Ohuchi for advising me in this project</a:t>
            </a:r>
            <a:endParaRPr lang="en-US" b="1" dirty="0"/>
          </a:p>
        </p:txBody>
      </p:sp>
      <p:pic>
        <p:nvPicPr>
          <p:cNvPr id="2050" name="Picture 2" descr="http://upload.wikimedia.org/wikipedia/commons/0/03/NSF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" y="4930666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40" y="5506134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Thanks to </a:t>
            </a:r>
            <a:r>
              <a:rPr lang="en-US" b="1" dirty="0"/>
              <a:t>Alejandro </a:t>
            </a:r>
            <a:r>
              <a:rPr lang="en-US" b="1" dirty="0" smtClean="0"/>
              <a:t>Garcia and </a:t>
            </a:r>
            <a:r>
              <a:rPr lang="en-US" b="1" dirty="0" err="1"/>
              <a:t>Subhadeep</a:t>
            </a:r>
            <a:r>
              <a:rPr lang="en-US" b="1" dirty="0"/>
              <a:t> </a:t>
            </a:r>
            <a:r>
              <a:rPr lang="en-US" b="1" dirty="0" smtClean="0"/>
              <a:t>Gupta and the NSF for facilitating the REU program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7571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May I have your questions?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40569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480"/>
            <a:ext cx="914399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XPS : X-Ray Photoelectron Spectroscopy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1232887" y="3657599"/>
            <a:ext cx="2971800" cy="2819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5005837"/>
            <a:ext cx="990600" cy="2667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2590800" y="5101087"/>
            <a:ext cx="228600" cy="76200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203941" y="4990741"/>
            <a:ext cx="1358659" cy="3004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8481809">
            <a:off x="3520343" y="3456930"/>
            <a:ext cx="1250794" cy="24785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9007155">
            <a:off x="3720075" y="1686721"/>
            <a:ext cx="2057400" cy="2133600"/>
          </a:xfrm>
          <a:prstGeom prst="chor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2370" y="1991736"/>
            <a:ext cx="1431985" cy="1589120"/>
          </a:xfrm>
          <a:custGeom>
            <a:avLst/>
            <a:gdLst>
              <a:gd name="connsiteX0" fmla="*/ 0 w 1431985"/>
              <a:gd name="connsiteY0" fmla="*/ 19113 h 1589120"/>
              <a:gd name="connsiteX1" fmla="*/ 258793 w 1431985"/>
              <a:gd name="connsiteY1" fmla="*/ 19113 h 1589120"/>
              <a:gd name="connsiteX2" fmla="*/ 189781 w 1431985"/>
              <a:gd name="connsiteY2" fmla="*/ 295158 h 1589120"/>
              <a:gd name="connsiteX3" fmla="*/ 138023 w 1431985"/>
              <a:gd name="connsiteY3" fmla="*/ 398675 h 1589120"/>
              <a:gd name="connsiteX4" fmla="*/ 155276 w 1431985"/>
              <a:gd name="connsiteY4" fmla="*/ 467687 h 1589120"/>
              <a:gd name="connsiteX5" fmla="*/ 465827 w 1431985"/>
              <a:gd name="connsiteY5" fmla="*/ 433181 h 1589120"/>
              <a:gd name="connsiteX6" fmla="*/ 569344 w 1431985"/>
              <a:gd name="connsiteY6" fmla="*/ 398675 h 1589120"/>
              <a:gd name="connsiteX7" fmla="*/ 621102 w 1431985"/>
              <a:gd name="connsiteY7" fmla="*/ 381422 h 1589120"/>
              <a:gd name="connsiteX8" fmla="*/ 672861 w 1431985"/>
              <a:gd name="connsiteY8" fmla="*/ 398675 h 1589120"/>
              <a:gd name="connsiteX9" fmla="*/ 672861 w 1431985"/>
              <a:gd name="connsiteY9" fmla="*/ 588456 h 1589120"/>
              <a:gd name="connsiteX10" fmla="*/ 621102 w 1431985"/>
              <a:gd name="connsiteY10" fmla="*/ 691973 h 1589120"/>
              <a:gd name="connsiteX11" fmla="*/ 569344 w 1431985"/>
              <a:gd name="connsiteY11" fmla="*/ 743732 h 1589120"/>
              <a:gd name="connsiteX12" fmla="*/ 534838 w 1431985"/>
              <a:gd name="connsiteY12" fmla="*/ 795490 h 1589120"/>
              <a:gd name="connsiteX13" fmla="*/ 500332 w 1431985"/>
              <a:gd name="connsiteY13" fmla="*/ 916260 h 1589120"/>
              <a:gd name="connsiteX14" fmla="*/ 517585 w 1431985"/>
              <a:gd name="connsiteY14" fmla="*/ 968019 h 1589120"/>
              <a:gd name="connsiteX15" fmla="*/ 724619 w 1431985"/>
              <a:gd name="connsiteY15" fmla="*/ 985271 h 1589120"/>
              <a:gd name="connsiteX16" fmla="*/ 793630 w 1431985"/>
              <a:gd name="connsiteY16" fmla="*/ 968019 h 1589120"/>
              <a:gd name="connsiteX17" fmla="*/ 897147 w 1431985"/>
              <a:gd name="connsiteY17" fmla="*/ 899007 h 1589120"/>
              <a:gd name="connsiteX18" fmla="*/ 948906 w 1431985"/>
              <a:gd name="connsiteY18" fmla="*/ 881754 h 1589120"/>
              <a:gd name="connsiteX19" fmla="*/ 1052423 w 1431985"/>
              <a:gd name="connsiteY19" fmla="*/ 829996 h 1589120"/>
              <a:gd name="connsiteX20" fmla="*/ 1138687 w 1431985"/>
              <a:gd name="connsiteY20" fmla="*/ 847249 h 1589120"/>
              <a:gd name="connsiteX21" fmla="*/ 1138687 w 1431985"/>
              <a:gd name="connsiteY21" fmla="*/ 985271 h 1589120"/>
              <a:gd name="connsiteX22" fmla="*/ 1000664 w 1431985"/>
              <a:gd name="connsiteY22" fmla="*/ 1123294 h 1589120"/>
              <a:gd name="connsiteX23" fmla="*/ 948906 w 1431985"/>
              <a:gd name="connsiteY23" fmla="*/ 1226811 h 1589120"/>
              <a:gd name="connsiteX24" fmla="*/ 897147 w 1431985"/>
              <a:gd name="connsiteY24" fmla="*/ 1330328 h 1589120"/>
              <a:gd name="connsiteX25" fmla="*/ 914400 w 1431985"/>
              <a:gd name="connsiteY25" fmla="*/ 1382087 h 1589120"/>
              <a:gd name="connsiteX26" fmla="*/ 1069676 w 1431985"/>
              <a:gd name="connsiteY26" fmla="*/ 1382087 h 1589120"/>
              <a:gd name="connsiteX27" fmla="*/ 1173193 w 1431985"/>
              <a:gd name="connsiteY27" fmla="*/ 1347581 h 1589120"/>
              <a:gd name="connsiteX28" fmla="*/ 1345721 w 1431985"/>
              <a:gd name="connsiteY28" fmla="*/ 1261317 h 1589120"/>
              <a:gd name="connsiteX29" fmla="*/ 1397479 w 1431985"/>
              <a:gd name="connsiteY29" fmla="*/ 1278570 h 1589120"/>
              <a:gd name="connsiteX30" fmla="*/ 1431985 w 1431985"/>
              <a:gd name="connsiteY30" fmla="*/ 1382087 h 1589120"/>
              <a:gd name="connsiteX31" fmla="*/ 1362974 w 1431985"/>
              <a:gd name="connsiteY31" fmla="*/ 1485604 h 1589120"/>
              <a:gd name="connsiteX32" fmla="*/ 1293963 w 1431985"/>
              <a:gd name="connsiteY32" fmla="*/ 1589120 h 15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31985" h="1589120">
                <a:moveTo>
                  <a:pt x="0" y="19113"/>
                </a:moveTo>
                <a:cubicBezTo>
                  <a:pt x="7733" y="18146"/>
                  <a:pt x="241786" y="-23405"/>
                  <a:pt x="258793" y="19113"/>
                </a:cubicBezTo>
                <a:cubicBezTo>
                  <a:pt x="337657" y="216274"/>
                  <a:pt x="283632" y="232593"/>
                  <a:pt x="189781" y="295158"/>
                </a:cubicBezTo>
                <a:cubicBezTo>
                  <a:pt x="172336" y="321326"/>
                  <a:pt x="138023" y="362962"/>
                  <a:pt x="138023" y="398675"/>
                </a:cubicBezTo>
                <a:cubicBezTo>
                  <a:pt x="138023" y="422387"/>
                  <a:pt x="149525" y="444683"/>
                  <a:pt x="155276" y="467687"/>
                </a:cubicBezTo>
                <a:cubicBezTo>
                  <a:pt x="227096" y="461702"/>
                  <a:pt x="379914" y="454659"/>
                  <a:pt x="465827" y="433181"/>
                </a:cubicBezTo>
                <a:cubicBezTo>
                  <a:pt x="501113" y="424359"/>
                  <a:pt x="534838" y="410177"/>
                  <a:pt x="569344" y="398675"/>
                </a:cubicBezTo>
                <a:lnTo>
                  <a:pt x="621102" y="381422"/>
                </a:lnTo>
                <a:cubicBezTo>
                  <a:pt x="638355" y="387173"/>
                  <a:pt x="660001" y="385815"/>
                  <a:pt x="672861" y="398675"/>
                </a:cubicBezTo>
                <a:cubicBezTo>
                  <a:pt x="711651" y="437466"/>
                  <a:pt x="674836" y="577593"/>
                  <a:pt x="672861" y="588456"/>
                </a:cubicBezTo>
                <a:cubicBezTo>
                  <a:pt x="665623" y="628268"/>
                  <a:pt x="646802" y="661133"/>
                  <a:pt x="621102" y="691973"/>
                </a:cubicBezTo>
                <a:cubicBezTo>
                  <a:pt x="605482" y="710717"/>
                  <a:pt x="584964" y="724988"/>
                  <a:pt x="569344" y="743732"/>
                </a:cubicBezTo>
                <a:cubicBezTo>
                  <a:pt x="556070" y="759661"/>
                  <a:pt x="546340" y="778237"/>
                  <a:pt x="534838" y="795490"/>
                </a:cubicBezTo>
                <a:cubicBezTo>
                  <a:pt x="526702" y="819897"/>
                  <a:pt x="500332" y="894597"/>
                  <a:pt x="500332" y="916260"/>
                </a:cubicBezTo>
                <a:cubicBezTo>
                  <a:pt x="500332" y="934446"/>
                  <a:pt x="500203" y="962671"/>
                  <a:pt x="517585" y="968019"/>
                </a:cubicBezTo>
                <a:cubicBezTo>
                  <a:pt x="583773" y="988384"/>
                  <a:pt x="655608" y="979520"/>
                  <a:pt x="724619" y="985271"/>
                </a:cubicBezTo>
                <a:cubicBezTo>
                  <a:pt x="747623" y="979520"/>
                  <a:pt x="772422" y="978623"/>
                  <a:pt x="793630" y="968019"/>
                </a:cubicBezTo>
                <a:cubicBezTo>
                  <a:pt x="830723" y="949473"/>
                  <a:pt x="857804" y="912121"/>
                  <a:pt x="897147" y="899007"/>
                </a:cubicBezTo>
                <a:cubicBezTo>
                  <a:pt x="914400" y="893256"/>
                  <a:pt x="932640" y="889887"/>
                  <a:pt x="948906" y="881754"/>
                </a:cubicBezTo>
                <a:cubicBezTo>
                  <a:pt x="1082687" y="814864"/>
                  <a:pt x="922324" y="873362"/>
                  <a:pt x="1052423" y="829996"/>
                </a:cubicBezTo>
                <a:cubicBezTo>
                  <a:pt x="1081178" y="835747"/>
                  <a:pt x="1114288" y="830983"/>
                  <a:pt x="1138687" y="847249"/>
                </a:cubicBezTo>
                <a:cubicBezTo>
                  <a:pt x="1174193" y="870919"/>
                  <a:pt x="1145027" y="971322"/>
                  <a:pt x="1138687" y="985271"/>
                </a:cubicBezTo>
                <a:cubicBezTo>
                  <a:pt x="1089700" y="1093043"/>
                  <a:pt x="1085502" y="1080875"/>
                  <a:pt x="1000664" y="1123294"/>
                </a:cubicBezTo>
                <a:cubicBezTo>
                  <a:pt x="957303" y="1253385"/>
                  <a:pt x="1015793" y="1093038"/>
                  <a:pt x="948906" y="1226811"/>
                </a:cubicBezTo>
                <a:cubicBezTo>
                  <a:pt x="877476" y="1369670"/>
                  <a:pt x="996036" y="1181998"/>
                  <a:pt x="897147" y="1330328"/>
                </a:cubicBezTo>
                <a:cubicBezTo>
                  <a:pt x="902898" y="1347581"/>
                  <a:pt x="901540" y="1369227"/>
                  <a:pt x="914400" y="1382087"/>
                </a:cubicBezTo>
                <a:cubicBezTo>
                  <a:pt x="950804" y="1418490"/>
                  <a:pt x="1041592" y="1386768"/>
                  <a:pt x="1069676" y="1382087"/>
                </a:cubicBezTo>
                <a:cubicBezTo>
                  <a:pt x="1104182" y="1370585"/>
                  <a:pt x="1142929" y="1367757"/>
                  <a:pt x="1173193" y="1347581"/>
                </a:cubicBezTo>
                <a:cubicBezTo>
                  <a:pt x="1296439" y="1265417"/>
                  <a:pt x="1236478" y="1288628"/>
                  <a:pt x="1345721" y="1261317"/>
                </a:cubicBezTo>
                <a:cubicBezTo>
                  <a:pt x="1362974" y="1267068"/>
                  <a:pt x="1386909" y="1263771"/>
                  <a:pt x="1397479" y="1278570"/>
                </a:cubicBezTo>
                <a:cubicBezTo>
                  <a:pt x="1418620" y="1308167"/>
                  <a:pt x="1431985" y="1382087"/>
                  <a:pt x="1431985" y="1382087"/>
                </a:cubicBezTo>
                <a:cubicBezTo>
                  <a:pt x="1398989" y="1481072"/>
                  <a:pt x="1438361" y="1388678"/>
                  <a:pt x="1362974" y="1485604"/>
                </a:cubicBezTo>
                <a:cubicBezTo>
                  <a:pt x="1337514" y="1518339"/>
                  <a:pt x="1293963" y="1589120"/>
                  <a:pt x="1293963" y="1589120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700000">
            <a:off x="1734596" y="3548099"/>
            <a:ext cx="248729" cy="21900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93446" y="3173266"/>
            <a:ext cx="1431985" cy="1589120"/>
          </a:xfrm>
          <a:custGeom>
            <a:avLst/>
            <a:gdLst>
              <a:gd name="connsiteX0" fmla="*/ 0 w 1431985"/>
              <a:gd name="connsiteY0" fmla="*/ 19113 h 1589120"/>
              <a:gd name="connsiteX1" fmla="*/ 258793 w 1431985"/>
              <a:gd name="connsiteY1" fmla="*/ 19113 h 1589120"/>
              <a:gd name="connsiteX2" fmla="*/ 189781 w 1431985"/>
              <a:gd name="connsiteY2" fmla="*/ 295158 h 1589120"/>
              <a:gd name="connsiteX3" fmla="*/ 138023 w 1431985"/>
              <a:gd name="connsiteY3" fmla="*/ 398675 h 1589120"/>
              <a:gd name="connsiteX4" fmla="*/ 155276 w 1431985"/>
              <a:gd name="connsiteY4" fmla="*/ 467687 h 1589120"/>
              <a:gd name="connsiteX5" fmla="*/ 465827 w 1431985"/>
              <a:gd name="connsiteY5" fmla="*/ 433181 h 1589120"/>
              <a:gd name="connsiteX6" fmla="*/ 569344 w 1431985"/>
              <a:gd name="connsiteY6" fmla="*/ 398675 h 1589120"/>
              <a:gd name="connsiteX7" fmla="*/ 621102 w 1431985"/>
              <a:gd name="connsiteY7" fmla="*/ 381422 h 1589120"/>
              <a:gd name="connsiteX8" fmla="*/ 672861 w 1431985"/>
              <a:gd name="connsiteY8" fmla="*/ 398675 h 1589120"/>
              <a:gd name="connsiteX9" fmla="*/ 672861 w 1431985"/>
              <a:gd name="connsiteY9" fmla="*/ 588456 h 1589120"/>
              <a:gd name="connsiteX10" fmla="*/ 621102 w 1431985"/>
              <a:gd name="connsiteY10" fmla="*/ 691973 h 1589120"/>
              <a:gd name="connsiteX11" fmla="*/ 569344 w 1431985"/>
              <a:gd name="connsiteY11" fmla="*/ 743732 h 1589120"/>
              <a:gd name="connsiteX12" fmla="*/ 534838 w 1431985"/>
              <a:gd name="connsiteY12" fmla="*/ 795490 h 1589120"/>
              <a:gd name="connsiteX13" fmla="*/ 500332 w 1431985"/>
              <a:gd name="connsiteY13" fmla="*/ 916260 h 1589120"/>
              <a:gd name="connsiteX14" fmla="*/ 517585 w 1431985"/>
              <a:gd name="connsiteY14" fmla="*/ 968019 h 1589120"/>
              <a:gd name="connsiteX15" fmla="*/ 724619 w 1431985"/>
              <a:gd name="connsiteY15" fmla="*/ 985271 h 1589120"/>
              <a:gd name="connsiteX16" fmla="*/ 793630 w 1431985"/>
              <a:gd name="connsiteY16" fmla="*/ 968019 h 1589120"/>
              <a:gd name="connsiteX17" fmla="*/ 897147 w 1431985"/>
              <a:gd name="connsiteY17" fmla="*/ 899007 h 1589120"/>
              <a:gd name="connsiteX18" fmla="*/ 948906 w 1431985"/>
              <a:gd name="connsiteY18" fmla="*/ 881754 h 1589120"/>
              <a:gd name="connsiteX19" fmla="*/ 1052423 w 1431985"/>
              <a:gd name="connsiteY19" fmla="*/ 829996 h 1589120"/>
              <a:gd name="connsiteX20" fmla="*/ 1138687 w 1431985"/>
              <a:gd name="connsiteY20" fmla="*/ 847249 h 1589120"/>
              <a:gd name="connsiteX21" fmla="*/ 1138687 w 1431985"/>
              <a:gd name="connsiteY21" fmla="*/ 985271 h 1589120"/>
              <a:gd name="connsiteX22" fmla="*/ 1000664 w 1431985"/>
              <a:gd name="connsiteY22" fmla="*/ 1123294 h 1589120"/>
              <a:gd name="connsiteX23" fmla="*/ 948906 w 1431985"/>
              <a:gd name="connsiteY23" fmla="*/ 1226811 h 1589120"/>
              <a:gd name="connsiteX24" fmla="*/ 897147 w 1431985"/>
              <a:gd name="connsiteY24" fmla="*/ 1330328 h 1589120"/>
              <a:gd name="connsiteX25" fmla="*/ 914400 w 1431985"/>
              <a:gd name="connsiteY25" fmla="*/ 1382087 h 1589120"/>
              <a:gd name="connsiteX26" fmla="*/ 1069676 w 1431985"/>
              <a:gd name="connsiteY26" fmla="*/ 1382087 h 1589120"/>
              <a:gd name="connsiteX27" fmla="*/ 1173193 w 1431985"/>
              <a:gd name="connsiteY27" fmla="*/ 1347581 h 1589120"/>
              <a:gd name="connsiteX28" fmla="*/ 1345721 w 1431985"/>
              <a:gd name="connsiteY28" fmla="*/ 1261317 h 1589120"/>
              <a:gd name="connsiteX29" fmla="*/ 1397479 w 1431985"/>
              <a:gd name="connsiteY29" fmla="*/ 1278570 h 1589120"/>
              <a:gd name="connsiteX30" fmla="*/ 1431985 w 1431985"/>
              <a:gd name="connsiteY30" fmla="*/ 1382087 h 1589120"/>
              <a:gd name="connsiteX31" fmla="*/ 1362974 w 1431985"/>
              <a:gd name="connsiteY31" fmla="*/ 1485604 h 1589120"/>
              <a:gd name="connsiteX32" fmla="*/ 1293963 w 1431985"/>
              <a:gd name="connsiteY32" fmla="*/ 1589120 h 15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31985" h="1589120">
                <a:moveTo>
                  <a:pt x="0" y="19113"/>
                </a:moveTo>
                <a:cubicBezTo>
                  <a:pt x="7733" y="18146"/>
                  <a:pt x="241786" y="-23405"/>
                  <a:pt x="258793" y="19113"/>
                </a:cubicBezTo>
                <a:cubicBezTo>
                  <a:pt x="337657" y="216274"/>
                  <a:pt x="283632" y="232593"/>
                  <a:pt x="189781" y="295158"/>
                </a:cubicBezTo>
                <a:cubicBezTo>
                  <a:pt x="172336" y="321326"/>
                  <a:pt x="138023" y="362962"/>
                  <a:pt x="138023" y="398675"/>
                </a:cubicBezTo>
                <a:cubicBezTo>
                  <a:pt x="138023" y="422387"/>
                  <a:pt x="149525" y="444683"/>
                  <a:pt x="155276" y="467687"/>
                </a:cubicBezTo>
                <a:cubicBezTo>
                  <a:pt x="227096" y="461702"/>
                  <a:pt x="379914" y="454659"/>
                  <a:pt x="465827" y="433181"/>
                </a:cubicBezTo>
                <a:cubicBezTo>
                  <a:pt x="501113" y="424359"/>
                  <a:pt x="534838" y="410177"/>
                  <a:pt x="569344" y="398675"/>
                </a:cubicBezTo>
                <a:lnTo>
                  <a:pt x="621102" y="381422"/>
                </a:lnTo>
                <a:cubicBezTo>
                  <a:pt x="638355" y="387173"/>
                  <a:pt x="660001" y="385815"/>
                  <a:pt x="672861" y="398675"/>
                </a:cubicBezTo>
                <a:cubicBezTo>
                  <a:pt x="711651" y="437466"/>
                  <a:pt x="674836" y="577593"/>
                  <a:pt x="672861" y="588456"/>
                </a:cubicBezTo>
                <a:cubicBezTo>
                  <a:pt x="665623" y="628268"/>
                  <a:pt x="646802" y="661133"/>
                  <a:pt x="621102" y="691973"/>
                </a:cubicBezTo>
                <a:cubicBezTo>
                  <a:pt x="605482" y="710717"/>
                  <a:pt x="584964" y="724988"/>
                  <a:pt x="569344" y="743732"/>
                </a:cubicBezTo>
                <a:cubicBezTo>
                  <a:pt x="556070" y="759661"/>
                  <a:pt x="546340" y="778237"/>
                  <a:pt x="534838" y="795490"/>
                </a:cubicBezTo>
                <a:cubicBezTo>
                  <a:pt x="526702" y="819897"/>
                  <a:pt x="500332" y="894597"/>
                  <a:pt x="500332" y="916260"/>
                </a:cubicBezTo>
                <a:cubicBezTo>
                  <a:pt x="500332" y="934446"/>
                  <a:pt x="500203" y="962671"/>
                  <a:pt x="517585" y="968019"/>
                </a:cubicBezTo>
                <a:cubicBezTo>
                  <a:pt x="583773" y="988384"/>
                  <a:pt x="655608" y="979520"/>
                  <a:pt x="724619" y="985271"/>
                </a:cubicBezTo>
                <a:cubicBezTo>
                  <a:pt x="747623" y="979520"/>
                  <a:pt x="772422" y="978623"/>
                  <a:pt x="793630" y="968019"/>
                </a:cubicBezTo>
                <a:cubicBezTo>
                  <a:pt x="830723" y="949473"/>
                  <a:pt x="857804" y="912121"/>
                  <a:pt x="897147" y="899007"/>
                </a:cubicBezTo>
                <a:cubicBezTo>
                  <a:pt x="914400" y="893256"/>
                  <a:pt x="932640" y="889887"/>
                  <a:pt x="948906" y="881754"/>
                </a:cubicBezTo>
                <a:cubicBezTo>
                  <a:pt x="1082687" y="814864"/>
                  <a:pt x="922324" y="873362"/>
                  <a:pt x="1052423" y="829996"/>
                </a:cubicBezTo>
                <a:cubicBezTo>
                  <a:pt x="1081178" y="835747"/>
                  <a:pt x="1114288" y="830983"/>
                  <a:pt x="1138687" y="847249"/>
                </a:cubicBezTo>
                <a:cubicBezTo>
                  <a:pt x="1174193" y="870919"/>
                  <a:pt x="1145027" y="971322"/>
                  <a:pt x="1138687" y="985271"/>
                </a:cubicBezTo>
                <a:cubicBezTo>
                  <a:pt x="1089700" y="1093043"/>
                  <a:pt x="1085502" y="1080875"/>
                  <a:pt x="1000664" y="1123294"/>
                </a:cubicBezTo>
                <a:cubicBezTo>
                  <a:pt x="957303" y="1253385"/>
                  <a:pt x="1015793" y="1093038"/>
                  <a:pt x="948906" y="1226811"/>
                </a:cubicBezTo>
                <a:cubicBezTo>
                  <a:pt x="877476" y="1369670"/>
                  <a:pt x="996036" y="1181998"/>
                  <a:pt x="897147" y="1330328"/>
                </a:cubicBezTo>
                <a:cubicBezTo>
                  <a:pt x="902898" y="1347581"/>
                  <a:pt x="901540" y="1369227"/>
                  <a:pt x="914400" y="1382087"/>
                </a:cubicBezTo>
                <a:cubicBezTo>
                  <a:pt x="950804" y="1418490"/>
                  <a:pt x="1041592" y="1386768"/>
                  <a:pt x="1069676" y="1382087"/>
                </a:cubicBezTo>
                <a:cubicBezTo>
                  <a:pt x="1104182" y="1370585"/>
                  <a:pt x="1142929" y="1367757"/>
                  <a:pt x="1173193" y="1347581"/>
                </a:cubicBezTo>
                <a:cubicBezTo>
                  <a:pt x="1296439" y="1265417"/>
                  <a:pt x="1236478" y="1288628"/>
                  <a:pt x="1345721" y="1261317"/>
                </a:cubicBezTo>
                <a:cubicBezTo>
                  <a:pt x="1362974" y="1267068"/>
                  <a:pt x="1386909" y="1263771"/>
                  <a:pt x="1397479" y="1278570"/>
                </a:cubicBezTo>
                <a:cubicBezTo>
                  <a:pt x="1418620" y="1308167"/>
                  <a:pt x="1431985" y="1382087"/>
                  <a:pt x="1431985" y="1382087"/>
                </a:cubicBezTo>
                <a:cubicBezTo>
                  <a:pt x="1398989" y="1481072"/>
                  <a:pt x="1438361" y="1388678"/>
                  <a:pt x="1362974" y="1485604"/>
                </a:cubicBezTo>
                <a:cubicBezTo>
                  <a:pt x="1337514" y="1518339"/>
                  <a:pt x="1293963" y="1589120"/>
                  <a:pt x="1293963" y="1589120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700000">
            <a:off x="2301067" y="4739723"/>
            <a:ext cx="248729" cy="21900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03164" y="5757883"/>
            <a:ext cx="18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Sample in UHV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58362" y="2398072"/>
            <a:ext cx="250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X-rays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60090" y="2017026"/>
            <a:ext cx="2343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Cylindrical Hemispherical Analyzer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04687" y="537928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Ar</a:t>
            </a:r>
            <a:r>
              <a:rPr lang="en-US" b="1" dirty="0" smtClean="0"/>
              <a:t> Sputter Gun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26808" y="1234273"/>
            <a:ext cx="3186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A sample is put in UHV</a:t>
            </a:r>
            <a:endParaRPr lang="en-US" sz="2400" b="1" dirty="0"/>
          </a:p>
        </p:txBody>
      </p:sp>
      <p:sp>
        <p:nvSpPr>
          <p:cNvPr id="26" name="Minus 25"/>
          <p:cNvSpPr/>
          <p:nvPr/>
        </p:nvSpPr>
        <p:spPr>
          <a:xfrm>
            <a:off x="3215496" y="4185968"/>
            <a:ext cx="228600" cy="228355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>
            <a:off x="3367896" y="4338368"/>
            <a:ext cx="228600" cy="228355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2819400" y="4743573"/>
            <a:ext cx="228600" cy="228355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3045843" y="4620868"/>
            <a:ext cx="228600" cy="228355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>
            <a:off x="3137139" y="4417436"/>
            <a:ext cx="228600" cy="228355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inus 31"/>
          <p:cNvSpPr/>
          <p:nvPr/>
        </p:nvSpPr>
        <p:spPr>
          <a:xfrm>
            <a:off x="3434232" y="3932837"/>
            <a:ext cx="228600" cy="228355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TextBox 32"/>
              <p:cNvSpPr txBox="1"/>
              <p:nvPr/>
            </p:nvSpPr>
            <p:spPr>
              <a:xfrm>
                <a:off x="2859789" y="3862348"/>
                <a:ext cx="505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𝐞</m:t>
                          </m:r>
                        </m:e>
                        <m:sup>
                          <m:r>
                            <a:rPr lang="en-US" b="1" i="0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789" y="3862348"/>
                <a:ext cx="505950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3684187" y="4971928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69090" y="5049271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901457" y="5124328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stCxn id="3" idx="6"/>
          </p:cNvCxnSpPr>
          <p:nvPr/>
        </p:nvCxnSpPr>
        <p:spPr>
          <a:xfrm flipH="1">
            <a:off x="3265126" y="5067299"/>
            <a:ext cx="939561" cy="41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" idx="3"/>
            <a:endCxn id="8" idx="1"/>
          </p:cNvCxnSpPr>
          <p:nvPr/>
        </p:nvCxnSpPr>
        <p:spPr>
          <a:xfrm flipV="1">
            <a:off x="2705100" y="4073474"/>
            <a:ext cx="1055348" cy="1027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957286" y="2065270"/>
            <a:ext cx="3186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Incoming x-rays hit the sample</a:t>
            </a:r>
          </a:p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957287" y="3041826"/>
            <a:ext cx="3186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Electrons leave the sample</a:t>
            </a:r>
          </a:p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972528" y="4049962"/>
            <a:ext cx="3171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Electron’s KE is measured by the CHA</a:t>
            </a:r>
          </a:p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957287" y="5384856"/>
            <a:ext cx="3171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Argon ions can sputter the </a:t>
            </a:r>
            <a:r>
              <a:rPr lang="en-US" sz="2400" b="1" dirty="0" smtClean="0"/>
              <a:t>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84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21" grpId="0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50" grpId="0"/>
      <p:bldP spid="51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392" y="179457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Generation of a Photoelectron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828800" y="6044213"/>
            <a:ext cx="5410200" cy="1005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34551" y="5257800"/>
            <a:ext cx="5410200" cy="1005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4648200"/>
            <a:ext cx="5410200" cy="1005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34551" y="3733800"/>
            <a:ext cx="5410200" cy="609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21611" y="2514600"/>
            <a:ext cx="5410200" cy="609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58992" y="3419856"/>
            <a:ext cx="5410200" cy="9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29983" y="5913964"/>
            <a:ext cx="604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17043" y="5055093"/>
            <a:ext cx="604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29983" y="4441765"/>
            <a:ext cx="604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2p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69192" y="3198167"/>
            <a:ext cx="9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E</a:t>
            </a:r>
            <a:r>
              <a:rPr lang="en-US" sz="1200" b="1" dirty="0" err="1"/>
              <a:t>F</a:t>
            </a:r>
            <a:r>
              <a:rPr lang="en-US" sz="1200" b="1" dirty="0" err="1" smtClean="0"/>
              <a:t>ermi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58993" y="2557790"/>
            <a:ext cx="5372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Conduction Band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8993" y="3776990"/>
            <a:ext cx="538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Valence Band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89949" y="5031432"/>
            <a:ext cx="533400" cy="5059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47900" y="4464139"/>
            <a:ext cx="533400" cy="5059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25638" y="4456351"/>
            <a:ext cx="533400" cy="5059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4043" y="4456351"/>
            <a:ext cx="533400" cy="5059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73283" y="4464140"/>
            <a:ext cx="533400" cy="5059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00700" y="4445493"/>
            <a:ext cx="533400" cy="5059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62700" y="4419600"/>
            <a:ext cx="533400" cy="5059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73283" y="5055093"/>
            <a:ext cx="533400" cy="5059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30283" y="5841506"/>
            <a:ext cx="533400" cy="505997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198298" y="4202080"/>
            <a:ext cx="1431985" cy="1589120"/>
          </a:xfrm>
          <a:custGeom>
            <a:avLst/>
            <a:gdLst>
              <a:gd name="connsiteX0" fmla="*/ 0 w 1431985"/>
              <a:gd name="connsiteY0" fmla="*/ 19113 h 1589120"/>
              <a:gd name="connsiteX1" fmla="*/ 258793 w 1431985"/>
              <a:gd name="connsiteY1" fmla="*/ 19113 h 1589120"/>
              <a:gd name="connsiteX2" fmla="*/ 189781 w 1431985"/>
              <a:gd name="connsiteY2" fmla="*/ 295158 h 1589120"/>
              <a:gd name="connsiteX3" fmla="*/ 138023 w 1431985"/>
              <a:gd name="connsiteY3" fmla="*/ 398675 h 1589120"/>
              <a:gd name="connsiteX4" fmla="*/ 155276 w 1431985"/>
              <a:gd name="connsiteY4" fmla="*/ 467687 h 1589120"/>
              <a:gd name="connsiteX5" fmla="*/ 465827 w 1431985"/>
              <a:gd name="connsiteY5" fmla="*/ 433181 h 1589120"/>
              <a:gd name="connsiteX6" fmla="*/ 569344 w 1431985"/>
              <a:gd name="connsiteY6" fmla="*/ 398675 h 1589120"/>
              <a:gd name="connsiteX7" fmla="*/ 621102 w 1431985"/>
              <a:gd name="connsiteY7" fmla="*/ 381422 h 1589120"/>
              <a:gd name="connsiteX8" fmla="*/ 672861 w 1431985"/>
              <a:gd name="connsiteY8" fmla="*/ 398675 h 1589120"/>
              <a:gd name="connsiteX9" fmla="*/ 672861 w 1431985"/>
              <a:gd name="connsiteY9" fmla="*/ 588456 h 1589120"/>
              <a:gd name="connsiteX10" fmla="*/ 621102 w 1431985"/>
              <a:gd name="connsiteY10" fmla="*/ 691973 h 1589120"/>
              <a:gd name="connsiteX11" fmla="*/ 569344 w 1431985"/>
              <a:gd name="connsiteY11" fmla="*/ 743732 h 1589120"/>
              <a:gd name="connsiteX12" fmla="*/ 534838 w 1431985"/>
              <a:gd name="connsiteY12" fmla="*/ 795490 h 1589120"/>
              <a:gd name="connsiteX13" fmla="*/ 500332 w 1431985"/>
              <a:gd name="connsiteY13" fmla="*/ 916260 h 1589120"/>
              <a:gd name="connsiteX14" fmla="*/ 517585 w 1431985"/>
              <a:gd name="connsiteY14" fmla="*/ 968019 h 1589120"/>
              <a:gd name="connsiteX15" fmla="*/ 724619 w 1431985"/>
              <a:gd name="connsiteY15" fmla="*/ 985271 h 1589120"/>
              <a:gd name="connsiteX16" fmla="*/ 793630 w 1431985"/>
              <a:gd name="connsiteY16" fmla="*/ 968019 h 1589120"/>
              <a:gd name="connsiteX17" fmla="*/ 897147 w 1431985"/>
              <a:gd name="connsiteY17" fmla="*/ 899007 h 1589120"/>
              <a:gd name="connsiteX18" fmla="*/ 948906 w 1431985"/>
              <a:gd name="connsiteY18" fmla="*/ 881754 h 1589120"/>
              <a:gd name="connsiteX19" fmla="*/ 1052423 w 1431985"/>
              <a:gd name="connsiteY19" fmla="*/ 829996 h 1589120"/>
              <a:gd name="connsiteX20" fmla="*/ 1138687 w 1431985"/>
              <a:gd name="connsiteY20" fmla="*/ 847249 h 1589120"/>
              <a:gd name="connsiteX21" fmla="*/ 1138687 w 1431985"/>
              <a:gd name="connsiteY21" fmla="*/ 985271 h 1589120"/>
              <a:gd name="connsiteX22" fmla="*/ 1000664 w 1431985"/>
              <a:gd name="connsiteY22" fmla="*/ 1123294 h 1589120"/>
              <a:gd name="connsiteX23" fmla="*/ 948906 w 1431985"/>
              <a:gd name="connsiteY23" fmla="*/ 1226811 h 1589120"/>
              <a:gd name="connsiteX24" fmla="*/ 897147 w 1431985"/>
              <a:gd name="connsiteY24" fmla="*/ 1330328 h 1589120"/>
              <a:gd name="connsiteX25" fmla="*/ 914400 w 1431985"/>
              <a:gd name="connsiteY25" fmla="*/ 1382087 h 1589120"/>
              <a:gd name="connsiteX26" fmla="*/ 1069676 w 1431985"/>
              <a:gd name="connsiteY26" fmla="*/ 1382087 h 1589120"/>
              <a:gd name="connsiteX27" fmla="*/ 1173193 w 1431985"/>
              <a:gd name="connsiteY27" fmla="*/ 1347581 h 1589120"/>
              <a:gd name="connsiteX28" fmla="*/ 1345721 w 1431985"/>
              <a:gd name="connsiteY28" fmla="*/ 1261317 h 1589120"/>
              <a:gd name="connsiteX29" fmla="*/ 1397479 w 1431985"/>
              <a:gd name="connsiteY29" fmla="*/ 1278570 h 1589120"/>
              <a:gd name="connsiteX30" fmla="*/ 1431985 w 1431985"/>
              <a:gd name="connsiteY30" fmla="*/ 1382087 h 1589120"/>
              <a:gd name="connsiteX31" fmla="*/ 1362974 w 1431985"/>
              <a:gd name="connsiteY31" fmla="*/ 1485604 h 1589120"/>
              <a:gd name="connsiteX32" fmla="*/ 1293963 w 1431985"/>
              <a:gd name="connsiteY32" fmla="*/ 1589120 h 15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31985" h="1589120">
                <a:moveTo>
                  <a:pt x="0" y="19113"/>
                </a:moveTo>
                <a:cubicBezTo>
                  <a:pt x="7733" y="18146"/>
                  <a:pt x="241786" y="-23405"/>
                  <a:pt x="258793" y="19113"/>
                </a:cubicBezTo>
                <a:cubicBezTo>
                  <a:pt x="337657" y="216274"/>
                  <a:pt x="283632" y="232593"/>
                  <a:pt x="189781" y="295158"/>
                </a:cubicBezTo>
                <a:cubicBezTo>
                  <a:pt x="172336" y="321326"/>
                  <a:pt x="138023" y="362962"/>
                  <a:pt x="138023" y="398675"/>
                </a:cubicBezTo>
                <a:cubicBezTo>
                  <a:pt x="138023" y="422387"/>
                  <a:pt x="149525" y="444683"/>
                  <a:pt x="155276" y="467687"/>
                </a:cubicBezTo>
                <a:cubicBezTo>
                  <a:pt x="227096" y="461702"/>
                  <a:pt x="379914" y="454659"/>
                  <a:pt x="465827" y="433181"/>
                </a:cubicBezTo>
                <a:cubicBezTo>
                  <a:pt x="501113" y="424359"/>
                  <a:pt x="534838" y="410177"/>
                  <a:pt x="569344" y="398675"/>
                </a:cubicBezTo>
                <a:lnTo>
                  <a:pt x="621102" y="381422"/>
                </a:lnTo>
                <a:cubicBezTo>
                  <a:pt x="638355" y="387173"/>
                  <a:pt x="660001" y="385815"/>
                  <a:pt x="672861" y="398675"/>
                </a:cubicBezTo>
                <a:cubicBezTo>
                  <a:pt x="711651" y="437466"/>
                  <a:pt x="674836" y="577593"/>
                  <a:pt x="672861" y="588456"/>
                </a:cubicBezTo>
                <a:cubicBezTo>
                  <a:pt x="665623" y="628268"/>
                  <a:pt x="646802" y="661133"/>
                  <a:pt x="621102" y="691973"/>
                </a:cubicBezTo>
                <a:cubicBezTo>
                  <a:pt x="605482" y="710717"/>
                  <a:pt x="584964" y="724988"/>
                  <a:pt x="569344" y="743732"/>
                </a:cubicBezTo>
                <a:cubicBezTo>
                  <a:pt x="556070" y="759661"/>
                  <a:pt x="546340" y="778237"/>
                  <a:pt x="534838" y="795490"/>
                </a:cubicBezTo>
                <a:cubicBezTo>
                  <a:pt x="526702" y="819897"/>
                  <a:pt x="500332" y="894597"/>
                  <a:pt x="500332" y="916260"/>
                </a:cubicBezTo>
                <a:cubicBezTo>
                  <a:pt x="500332" y="934446"/>
                  <a:pt x="500203" y="962671"/>
                  <a:pt x="517585" y="968019"/>
                </a:cubicBezTo>
                <a:cubicBezTo>
                  <a:pt x="583773" y="988384"/>
                  <a:pt x="655608" y="979520"/>
                  <a:pt x="724619" y="985271"/>
                </a:cubicBezTo>
                <a:cubicBezTo>
                  <a:pt x="747623" y="979520"/>
                  <a:pt x="772422" y="978623"/>
                  <a:pt x="793630" y="968019"/>
                </a:cubicBezTo>
                <a:cubicBezTo>
                  <a:pt x="830723" y="949473"/>
                  <a:pt x="857804" y="912121"/>
                  <a:pt x="897147" y="899007"/>
                </a:cubicBezTo>
                <a:cubicBezTo>
                  <a:pt x="914400" y="893256"/>
                  <a:pt x="932640" y="889887"/>
                  <a:pt x="948906" y="881754"/>
                </a:cubicBezTo>
                <a:cubicBezTo>
                  <a:pt x="1082687" y="814864"/>
                  <a:pt x="922324" y="873362"/>
                  <a:pt x="1052423" y="829996"/>
                </a:cubicBezTo>
                <a:cubicBezTo>
                  <a:pt x="1081178" y="835747"/>
                  <a:pt x="1114288" y="830983"/>
                  <a:pt x="1138687" y="847249"/>
                </a:cubicBezTo>
                <a:cubicBezTo>
                  <a:pt x="1174193" y="870919"/>
                  <a:pt x="1145027" y="971322"/>
                  <a:pt x="1138687" y="985271"/>
                </a:cubicBezTo>
                <a:cubicBezTo>
                  <a:pt x="1089700" y="1093043"/>
                  <a:pt x="1085502" y="1080875"/>
                  <a:pt x="1000664" y="1123294"/>
                </a:cubicBezTo>
                <a:cubicBezTo>
                  <a:pt x="957303" y="1253385"/>
                  <a:pt x="1015793" y="1093038"/>
                  <a:pt x="948906" y="1226811"/>
                </a:cubicBezTo>
                <a:cubicBezTo>
                  <a:pt x="877476" y="1369670"/>
                  <a:pt x="996036" y="1181998"/>
                  <a:pt x="897147" y="1330328"/>
                </a:cubicBezTo>
                <a:cubicBezTo>
                  <a:pt x="902898" y="1347581"/>
                  <a:pt x="901540" y="1369227"/>
                  <a:pt x="914400" y="1382087"/>
                </a:cubicBezTo>
                <a:cubicBezTo>
                  <a:pt x="950804" y="1418490"/>
                  <a:pt x="1041592" y="1386768"/>
                  <a:pt x="1069676" y="1382087"/>
                </a:cubicBezTo>
                <a:cubicBezTo>
                  <a:pt x="1104182" y="1370585"/>
                  <a:pt x="1142929" y="1367757"/>
                  <a:pt x="1173193" y="1347581"/>
                </a:cubicBezTo>
                <a:cubicBezTo>
                  <a:pt x="1296439" y="1265417"/>
                  <a:pt x="1236478" y="1288628"/>
                  <a:pt x="1345721" y="1261317"/>
                </a:cubicBezTo>
                <a:cubicBezTo>
                  <a:pt x="1362974" y="1267068"/>
                  <a:pt x="1386909" y="1263771"/>
                  <a:pt x="1397479" y="1278570"/>
                </a:cubicBezTo>
                <a:cubicBezTo>
                  <a:pt x="1418620" y="1308167"/>
                  <a:pt x="1431985" y="1382087"/>
                  <a:pt x="1431985" y="1382087"/>
                </a:cubicBezTo>
                <a:cubicBezTo>
                  <a:pt x="1398989" y="1481072"/>
                  <a:pt x="1438361" y="1388678"/>
                  <a:pt x="1362974" y="1485604"/>
                </a:cubicBezTo>
                <a:cubicBezTo>
                  <a:pt x="1337514" y="1518339"/>
                  <a:pt x="1293963" y="1589120"/>
                  <a:pt x="1293963" y="1589120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031575" y="2898054"/>
            <a:ext cx="1431985" cy="1589120"/>
          </a:xfrm>
          <a:custGeom>
            <a:avLst/>
            <a:gdLst>
              <a:gd name="connsiteX0" fmla="*/ 0 w 1431985"/>
              <a:gd name="connsiteY0" fmla="*/ 19113 h 1589120"/>
              <a:gd name="connsiteX1" fmla="*/ 258793 w 1431985"/>
              <a:gd name="connsiteY1" fmla="*/ 19113 h 1589120"/>
              <a:gd name="connsiteX2" fmla="*/ 189781 w 1431985"/>
              <a:gd name="connsiteY2" fmla="*/ 295158 h 1589120"/>
              <a:gd name="connsiteX3" fmla="*/ 138023 w 1431985"/>
              <a:gd name="connsiteY3" fmla="*/ 398675 h 1589120"/>
              <a:gd name="connsiteX4" fmla="*/ 155276 w 1431985"/>
              <a:gd name="connsiteY4" fmla="*/ 467687 h 1589120"/>
              <a:gd name="connsiteX5" fmla="*/ 465827 w 1431985"/>
              <a:gd name="connsiteY5" fmla="*/ 433181 h 1589120"/>
              <a:gd name="connsiteX6" fmla="*/ 569344 w 1431985"/>
              <a:gd name="connsiteY6" fmla="*/ 398675 h 1589120"/>
              <a:gd name="connsiteX7" fmla="*/ 621102 w 1431985"/>
              <a:gd name="connsiteY7" fmla="*/ 381422 h 1589120"/>
              <a:gd name="connsiteX8" fmla="*/ 672861 w 1431985"/>
              <a:gd name="connsiteY8" fmla="*/ 398675 h 1589120"/>
              <a:gd name="connsiteX9" fmla="*/ 672861 w 1431985"/>
              <a:gd name="connsiteY9" fmla="*/ 588456 h 1589120"/>
              <a:gd name="connsiteX10" fmla="*/ 621102 w 1431985"/>
              <a:gd name="connsiteY10" fmla="*/ 691973 h 1589120"/>
              <a:gd name="connsiteX11" fmla="*/ 569344 w 1431985"/>
              <a:gd name="connsiteY11" fmla="*/ 743732 h 1589120"/>
              <a:gd name="connsiteX12" fmla="*/ 534838 w 1431985"/>
              <a:gd name="connsiteY12" fmla="*/ 795490 h 1589120"/>
              <a:gd name="connsiteX13" fmla="*/ 500332 w 1431985"/>
              <a:gd name="connsiteY13" fmla="*/ 916260 h 1589120"/>
              <a:gd name="connsiteX14" fmla="*/ 517585 w 1431985"/>
              <a:gd name="connsiteY14" fmla="*/ 968019 h 1589120"/>
              <a:gd name="connsiteX15" fmla="*/ 724619 w 1431985"/>
              <a:gd name="connsiteY15" fmla="*/ 985271 h 1589120"/>
              <a:gd name="connsiteX16" fmla="*/ 793630 w 1431985"/>
              <a:gd name="connsiteY16" fmla="*/ 968019 h 1589120"/>
              <a:gd name="connsiteX17" fmla="*/ 897147 w 1431985"/>
              <a:gd name="connsiteY17" fmla="*/ 899007 h 1589120"/>
              <a:gd name="connsiteX18" fmla="*/ 948906 w 1431985"/>
              <a:gd name="connsiteY18" fmla="*/ 881754 h 1589120"/>
              <a:gd name="connsiteX19" fmla="*/ 1052423 w 1431985"/>
              <a:gd name="connsiteY19" fmla="*/ 829996 h 1589120"/>
              <a:gd name="connsiteX20" fmla="*/ 1138687 w 1431985"/>
              <a:gd name="connsiteY20" fmla="*/ 847249 h 1589120"/>
              <a:gd name="connsiteX21" fmla="*/ 1138687 w 1431985"/>
              <a:gd name="connsiteY21" fmla="*/ 985271 h 1589120"/>
              <a:gd name="connsiteX22" fmla="*/ 1000664 w 1431985"/>
              <a:gd name="connsiteY22" fmla="*/ 1123294 h 1589120"/>
              <a:gd name="connsiteX23" fmla="*/ 948906 w 1431985"/>
              <a:gd name="connsiteY23" fmla="*/ 1226811 h 1589120"/>
              <a:gd name="connsiteX24" fmla="*/ 897147 w 1431985"/>
              <a:gd name="connsiteY24" fmla="*/ 1330328 h 1589120"/>
              <a:gd name="connsiteX25" fmla="*/ 914400 w 1431985"/>
              <a:gd name="connsiteY25" fmla="*/ 1382087 h 1589120"/>
              <a:gd name="connsiteX26" fmla="*/ 1069676 w 1431985"/>
              <a:gd name="connsiteY26" fmla="*/ 1382087 h 1589120"/>
              <a:gd name="connsiteX27" fmla="*/ 1173193 w 1431985"/>
              <a:gd name="connsiteY27" fmla="*/ 1347581 h 1589120"/>
              <a:gd name="connsiteX28" fmla="*/ 1345721 w 1431985"/>
              <a:gd name="connsiteY28" fmla="*/ 1261317 h 1589120"/>
              <a:gd name="connsiteX29" fmla="*/ 1397479 w 1431985"/>
              <a:gd name="connsiteY29" fmla="*/ 1278570 h 1589120"/>
              <a:gd name="connsiteX30" fmla="*/ 1431985 w 1431985"/>
              <a:gd name="connsiteY30" fmla="*/ 1382087 h 1589120"/>
              <a:gd name="connsiteX31" fmla="*/ 1362974 w 1431985"/>
              <a:gd name="connsiteY31" fmla="*/ 1485604 h 1589120"/>
              <a:gd name="connsiteX32" fmla="*/ 1293963 w 1431985"/>
              <a:gd name="connsiteY32" fmla="*/ 1589120 h 15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31985" h="1589120">
                <a:moveTo>
                  <a:pt x="0" y="19113"/>
                </a:moveTo>
                <a:cubicBezTo>
                  <a:pt x="7733" y="18146"/>
                  <a:pt x="241786" y="-23405"/>
                  <a:pt x="258793" y="19113"/>
                </a:cubicBezTo>
                <a:cubicBezTo>
                  <a:pt x="337657" y="216274"/>
                  <a:pt x="283632" y="232593"/>
                  <a:pt x="189781" y="295158"/>
                </a:cubicBezTo>
                <a:cubicBezTo>
                  <a:pt x="172336" y="321326"/>
                  <a:pt x="138023" y="362962"/>
                  <a:pt x="138023" y="398675"/>
                </a:cubicBezTo>
                <a:cubicBezTo>
                  <a:pt x="138023" y="422387"/>
                  <a:pt x="149525" y="444683"/>
                  <a:pt x="155276" y="467687"/>
                </a:cubicBezTo>
                <a:cubicBezTo>
                  <a:pt x="227096" y="461702"/>
                  <a:pt x="379914" y="454659"/>
                  <a:pt x="465827" y="433181"/>
                </a:cubicBezTo>
                <a:cubicBezTo>
                  <a:pt x="501113" y="424359"/>
                  <a:pt x="534838" y="410177"/>
                  <a:pt x="569344" y="398675"/>
                </a:cubicBezTo>
                <a:lnTo>
                  <a:pt x="621102" y="381422"/>
                </a:lnTo>
                <a:cubicBezTo>
                  <a:pt x="638355" y="387173"/>
                  <a:pt x="660001" y="385815"/>
                  <a:pt x="672861" y="398675"/>
                </a:cubicBezTo>
                <a:cubicBezTo>
                  <a:pt x="711651" y="437466"/>
                  <a:pt x="674836" y="577593"/>
                  <a:pt x="672861" y="588456"/>
                </a:cubicBezTo>
                <a:cubicBezTo>
                  <a:pt x="665623" y="628268"/>
                  <a:pt x="646802" y="661133"/>
                  <a:pt x="621102" y="691973"/>
                </a:cubicBezTo>
                <a:cubicBezTo>
                  <a:pt x="605482" y="710717"/>
                  <a:pt x="584964" y="724988"/>
                  <a:pt x="569344" y="743732"/>
                </a:cubicBezTo>
                <a:cubicBezTo>
                  <a:pt x="556070" y="759661"/>
                  <a:pt x="546340" y="778237"/>
                  <a:pt x="534838" y="795490"/>
                </a:cubicBezTo>
                <a:cubicBezTo>
                  <a:pt x="526702" y="819897"/>
                  <a:pt x="500332" y="894597"/>
                  <a:pt x="500332" y="916260"/>
                </a:cubicBezTo>
                <a:cubicBezTo>
                  <a:pt x="500332" y="934446"/>
                  <a:pt x="500203" y="962671"/>
                  <a:pt x="517585" y="968019"/>
                </a:cubicBezTo>
                <a:cubicBezTo>
                  <a:pt x="583773" y="988384"/>
                  <a:pt x="655608" y="979520"/>
                  <a:pt x="724619" y="985271"/>
                </a:cubicBezTo>
                <a:cubicBezTo>
                  <a:pt x="747623" y="979520"/>
                  <a:pt x="772422" y="978623"/>
                  <a:pt x="793630" y="968019"/>
                </a:cubicBezTo>
                <a:cubicBezTo>
                  <a:pt x="830723" y="949473"/>
                  <a:pt x="857804" y="912121"/>
                  <a:pt x="897147" y="899007"/>
                </a:cubicBezTo>
                <a:cubicBezTo>
                  <a:pt x="914400" y="893256"/>
                  <a:pt x="932640" y="889887"/>
                  <a:pt x="948906" y="881754"/>
                </a:cubicBezTo>
                <a:cubicBezTo>
                  <a:pt x="1082687" y="814864"/>
                  <a:pt x="922324" y="873362"/>
                  <a:pt x="1052423" y="829996"/>
                </a:cubicBezTo>
                <a:cubicBezTo>
                  <a:pt x="1081178" y="835747"/>
                  <a:pt x="1114288" y="830983"/>
                  <a:pt x="1138687" y="847249"/>
                </a:cubicBezTo>
                <a:cubicBezTo>
                  <a:pt x="1174193" y="870919"/>
                  <a:pt x="1145027" y="971322"/>
                  <a:pt x="1138687" y="985271"/>
                </a:cubicBezTo>
                <a:cubicBezTo>
                  <a:pt x="1089700" y="1093043"/>
                  <a:pt x="1085502" y="1080875"/>
                  <a:pt x="1000664" y="1123294"/>
                </a:cubicBezTo>
                <a:cubicBezTo>
                  <a:pt x="957303" y="1253385"/>
                  <a:pt x="1015793" y="1093038"/>
                  <a:pt x="948906" y="1226811"/>
                </a:cubicBezTo>
                <a:cubicBezTo>
                  <a:pt x="877476" y="1369670"/>
                  <a:pt x="996036" y="1181998"/>
                  <a:pt x="897147" y="1330328"/>
                </a:cubicBezTo>
                <a:cubicBezTo>
                  <a:pt x="902898" y="1347581"/>
                  <a:pt x="901540" y="1369227"/>
                  <a:pt x="914400" y="1382087"/>
                </a:cubicBezTo>
                <a:cubicBezTo>
                  <a:pt x="950804" y="1418490"/>
                  <a:pt x="1041592" y="1386768"/>
                  <a:pt x="1069676" y="1382087"/>
                </a:cubicBezTo>
                <a:cubicBezTo>
                  <a:pt x="1104182" y="1370585"/>
                  <a:pt x="1142929" y="1367757"/>
                  <a:pt x="1173193" y="1347581"/>
                </a:cubicBezTo>
                <a:cubicBezTo>
                  <a:pt x="1296439" y="1265417"/>
                  <a:pt x="1236478" y="1288628"/>
                  <a:pt x="1345721" y="1261317"/>
                </a:cubicBezTo>
                <a:cubicBezTo>
                  <a:pt x="1362974" y="1267068"/>
                  <a:pt x="1386909" y="1263771"/>
                  <a:pt x="1397479" y="1278570"/>
                </a:cubicBezTo>
                <a:cubicBezTo>
                  <a:pt x="1418620" y="1308167"/>
                  <a:pt x="1431985" y="1382087"/>
                  <a:pt x="1431985" y="1382087"/>
                </a:cubicBezTo>
                <a:cubicBezTo>
                  <a:pt x="1398989" y="1481072"/>
                  <a:pt x="1438361" y="1388678"/>
                  <a:pt x="1362974" y="1485604"/>
                </a:cubicBezTo>
                <a:cubicBezTo>
                  <a:pt x="1337514" y="1518339"/>
                  <a:pt x="1293963" y="1589120"/>
                  <a:pt x="1293963" y="1589120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21333" y="2024840"/>
            <a:ext cx="1431985" cy="1589120"/>
          </a:xfrm>
          <a:custGeom>
            <a:avLst/>
            <a:gdLst>
              <a:gd name="connsiteX0" fmla="*/ 0 w 1431985"/>
              <a:gd name="connsiteY0" fmla="*/ 19113 h 1589120"/>
              <a:gd name="connsiteX1" fmla="*/ 258793 w 1431985"/>
              <a:gd name="connsiteY1" fmla="*/ 19113 h 1589120"/>
              <a:gd name="connsiteX2" fmla="*/ 189781 w 1431985"/>
              <a:gd name="connsiteY2" fmla="*/ 295158 h 1589120"/>
              <a:gd name="connsiteX3" fmla="*/ 138023 w 1431985"/>
              <a:gd name="connsiteY3" fmla="*/ 398675 h 1589120"/>
              <a:gd name="connsiteX4" fmla="*/ 155276 w 1431985"/>
              <a:gd name="connsiteY4" fmla="*/ 467687 h 1589120"/>
              <a:gd name="connsiteX5" fmla="*/ 465827 w 1431985"/>
              <a:gd name="connsiteY5" fmla="*/ 433181 h 1589120"/>
              <a:gd name="connsiteX6" fmla="*/ 569344 w 1431985"/>
              <a:gd name="connsiteY6" fmla="*/ 398675 h 1589120"/>
              <a:gd name="connsiteX7" fmla="*/ 621102 w 1431985"/>
              <a:gd name="connsiteY7" fmla="*/ 381422 h 1589120"/>
              <a:gd name="connsiteX8" fmla="*/ 672861 w 1431985"/>
              <a:gd name="connsiteY8" fmla="*/ 398675 h 1589120"/>
              <a:gd name="connsiteX9" fmla="*/ 672861 w 1431985"/>
              <a:gd name="connsiteY9" fmla="*/ 588456 h 1589120"/>
              <a:gd name="connsiteX10" fmla="*/ 621102 w 1431985"/>
              <a:gd name="connsiteY10" fmla="*/ 691973 h 1589120"/>
              <a:gd name="connsiteX11" fmla="*/ 569344 w 1431985"/>
              <a:gd name="connsiteY11" fmla="*/ 743732 h 1589120"/>
              <a:gd name="connsiteX12" fmla="*/ 534838 w 1431985"/>
              <a:gd name="connsiteY12" fmla="*/ 795490 h 1589120"/>
              <a:gd name="connsiteX13" fmla="*/ 500332 w 1431985"/>
              <a:gd name="connsiteY13" fmla="*/ 916260 h 1589120"/>
              <a:gd name="connsiteX14" fmla="*/ 517585 w 1431985"/>
              <a:gd name="connsiteY14" fmla="*/ 968019 h 1589120"/>
              <a:gd name="connsiteX15" fmla="*/ 724619 w 1431985"/>
              <a:gd name="connsiteY15" fmla="*/ 985271 h 1589120"/>
              <a:gd name="connsiteX16" fmla="*/ 793630 w 1431985"/>
              <a:gd name="connsiteY16" fmla="*/ 968019 h 1589120"/>
              <a:gd name="connsiteX17" fmla="*/ 897147 w 1431985"/>
              <a:gd name="connsiteY17" fmla="*/ 899007 h 1589120"/>
              <a:gd name="connsiteX18" fmla="*/ 948906 w 1431985"/>
              <a:gd name="connsiteY18" fmla="*/ 881754 h 1589120"/>
              <a:gd name="connsiteX19" fmla="*/ 1052423 w 1431985"/>
              <a:gd name="connsiteY19" fmla="*/ 829996 h 1589120"/>
              <a:gd name="connsiteX20" fmla="*/ 1138687 w 1431985"/>
              <a:gd name="connsiteY20" fmla="*/ 847249 h 1589120"/>
              <a:gd name="connsiteX21" fmla="*/ 1138687 w 1431985"/>
              <a:gd name="connsiteY21" fmla="*/ 985271 h 1589120"/>
              <a:gd name="connsiteX22" fmla="*/ 1000664 w 1431985"/>
              <a:gd name="connsiteY22" fmla="*/ 1123294 h 1589120"/>
              <a:gd name="connsiteX23" fmla="*/ 948906 w 1431985"/>
              <a:gd name="connsiteY23" fmla="*/ 1226811 h 1589120"/>
              <a:gd name="connsiteX24" fmla="*/ 897147 w 1431985"/>
              <a:gd name="connsiteY24" fmla="*/ 1330328 h 1589120"/>
              <a:gd name="connsiteX25" fmla="*/ 914400 w 1431985"/>
              <a:gd name="connsiteY25" fmla="*/ 1382087 h 1589120"/>
              <a:gd name="connsiteX26" fmla="*/ 1069676 w 1431985"/>
              <a:gd name="connsiteY26" fmla="*/ 1382087 h 1589120"/>
              <a:gd name="connsiteX27" fmla="*/ 1173193 w 1431985"/>
              <a:gd name="connsiteY27" fmla="*/ 1347581 h 1589120"/>
              <a:gd name="connsiteX28" fmla="*/ 1345721 w 1431985"/>
              <a:gd name="connsiteY28" fmla="*/ 1261317 h 1589120"/>
              <a:gd name="connsiteX29" fmla="*/ 1397479 w 1431985"/>
              <a:gd name="connsiteY29" fmla="*/ 1278570 h 1589120"/>
              <a:gd name="connsiteX30" fmla="*/ 1431985 w 1431985"/>
              <a:gd name="connsiteY30" fmla="*/ 1382087 h 1589120"/>
              <a:gd name="connsiteX31" fmla="*/ 1362974 w 1431985"/>
              <a:gd name="connsiteY31" fmla="*/ 1485604 h 1589120"/>
              <a:gd name="connsiteX32" fmla="*/ 1293963 w 1431985"/>
              <a:gd name="connsiteY32" fmla="*/ 1589120 h 15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31985" h="1589120">
                <a:moveTo>
                  <a:pt x="0" y="19113"/>
                </a:moveTo>
                <a:cubicBezTo>
                  <a:pt x="7733" y="18146"/>
                  <a:pt x="241786" y="-23405"/>
                  <a:pt x="258793" y="19113"/>
                </a:cubicBezTo>
                <a:cubicBezTo>
                  <a:pt x="337657" y="216274"/>
                  <a:pt x="283632" y="232593"/>
                  <a:pt x="189781" y="295158"/>
                </a:cubicBezTo>
                <a:cubicBezTo>
                  <a:pt x="172336" y="321326"/>
                  <a:pt x="138023" y="362962"/>
                  <a:pt x="138023" y="398675"/>
                </a:cubicBezTo>
                <a:cubicBezTo>
                  <a:pt x="138023" y="422387"/>
                  <a:pt x="149525" y="444683"/>
                  <a:pt x="155276" y="467687"/>
                </a:cubicBezTo>
                <a:cubicBezTo>
                  <a:pt x="227096" y="461702"/>
                  <a:pt x="379914" y="454659"/>
                  <a:pt x="465827" y="433181"/>
                </a:cubicBezTo>
                <a:cubicBezTo>
                  <a:pt x="501113" y="424359"/>
                  <a:pt x="534838" y="410177"/>
                  <a:pt x="569344" y="398675"/>
                </a:cubicBezTo>
                <a:lnTo>
                  <a:pt x="621102" y="381422"/>
                </a:lnTo>
                <a:cubicBezTo>
                  <a:pt x="638355" y="387173"/>
                  <a:pt x="660001" y="385815"/>
                  <a:pt x="672861" y="398675"/>
                </a:cubicBezTo>
                <a:cubicBezTo>
                  <a:pt x="711651" y="437466"/>
                  <a:pt x="674836" y="577593"/>
                  <a:pt x="672861" y="588456"/>
                </a:cubicBezTo>
                <a:cubicBezTo>
                  <a:pt x="665623" y="628268"/>
                  <a:pt x="646802" y="661133"/>
                  <a:pt x="621102" y="691973"/>
                </a:cubicBezTo>
                <a:cubicBezTo>
                  <a:pt x="605482" y="710717"/>
                  <a:pt x="584964" y="724988"/>
                  <a:pt x="569344" y="743732"/>
                </a:cubicBezTo>
                <a:cubicBezTo>
                  <a:pt x="556070" y="759661"/>
                  <a:pt x="546340" y="778237"/>
                  <a:pt x="534838" y="795490"/>
                </a:cubicBezTo>
                <a:cubicBezTo>
                  <a:pt x="526702" y="819897"/>
                  <a:pt x="500332" y="894597"/>
                  <a:pt x="500332" y="916260"/>
                </a:cubicBezTo>
                <a:cubicBezTo>
                  <a:pt x="500332" y="934446"/>
                  <a:pt x="500203" y="962671"/>
                  <a:pt x="517585" y="968019"/>
                </a:cubicBezTo>
                <a:cubicBezTo>
                  <a:pt x="583773" y="988384"/>
                  <a:pt x="655608" y="979520"/>
                  <a:pt x="724619" y="985271"/>
                </a:cubicBezTo>
                <a:cubicBezTo>
                  <a:pt x="747623" y="979520"/>
                  <a:pt x="772422" y="978623"/>
                  <a:pt x="793630" y="968019"/>
                </a:cubicBezTo>
                <a:cubicBezTo>
                  <a:pt x="830723" y="949473"/>
                  <a:pt x="857804" y="912121"/>
                  <a:pt x="897147" y="899007"/>
                </a:cubicBezTo>
                <a:cubicBezTo>
                  <a:pt x="914400" y="893256"/>
                  <a:pt x="932640" y="889887"/>
                  <a:pt x="948906" y="881754"/>
                </a:cubicBezTo>
                <a:cubicBezTo>
                  <a:pt x="1082687" y="814864"/>
                  <a:pt x="922324" y="873362"/>
                  <a:pt x="1052423" y="829996"/>
                </a:cubicBezTo>
                <a:cubicBezTo>
                  <a:pt x="1081178" y="835747"/>
                  <a:pt x="1114288" y="830983"/>
                  <a:pt x="1138687" y="847249"/>
                </a:cubicBezTo>
                <a:cubicBezTo>
                  <a:pt x="1174193" y="870919"/>
                  <a:pt x="1145027" y="971322"/>
                  <a:pt x="1138687" y="985271"/>
                </a:cubicBezTo>
                <a:cubicBezTo>
                  <a:pt x="1089700" y="1093043"/>
                  <a:pt x="1085502" y="1080875"/>
                  <a:pt x="1000664" y="1123294"/>
                </a:cubicBezTo>
                <a:cubicBezTo>
                  <a:pt x="957303" y="1253385"/>
                  <a:pt x="1015793" y="1093038"/>
                  <a:pt x="948906" y="1226811"/>
                </a:cubicBezTo>
                <a:cubicBezTo>
                  <a:pt x="877476" y="1369670"/>
                  <a:pt x="996036" y="1181998"/>
                  <a:pt x="897147" y="1330328"/>
                </a:cubicBezTo>
                <a:cubicBezTo>
                  <a:pt x="902898" y="1347581"/>
                  <a:pt x="901540" y="1369227"/>
                  <a:pt x="914400" y="1382087"/>
                </a:cubicBezTo>
                <a:cubicBezTo>
                  <a:pt x="950804" y="1418490"/>
                  <a:pt x="1041592" y="1386768"/>
                  <a:pt x="1069676" y="1382087"/>
                </a:cubicBezTo>
                <a:cubicBezTo>
                  <a:pt x="1104182" y="1370585"/>
                  <a:pt x="1142929" y="1367757"/>
                  <a:pt x="1173193" y="1347581"/>
                </a:cubicBezTo>
                <a:cubicBezTo>
                  <a:pt x="1296439" y="1265417"/>
                  <a:pt x="1236478" y="1288628"/>
                  <a:pt x="1345721" y="1261317"/>
                </a:cubicBezTo>
                <a:cubicBezTo>
                  <a:pt x="1362974" y="1267068"/>
                  <a:pt x="1386909" y="1263771"/>
                  <a:pt x="1397479" y="1278570"/>
                </a:cubicBezTo>
                <a:cubicBezTo>
                  <a:pt x="1418620" y="1308167"/>
                  <a:pt x="1431985" y="1382087"/>
                  <a:pt x="1431985" y="1382087"/>
                </a:cubicBezTo>
                <a:cubicBezTo>
                  <a:pt x="1398989" y="1481072"/>
                  <a:pt x="1438361" y="1388678"/>
                  <a:pt x="1362974" y="1485604"/>
                </a:cubicBezTo>
                <a:cubicBezTo>
                  <a:pt x="1337514" y="1518339"/>
                  <a:pt x="1293963" y="1589120"/>
                  <a:pt x="1293963" y="1589120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2700000">
            <a:off x="3495135" y="5747164"/>
            <a:ext cx="248729" cy="21900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27" idx="7"/>
            <a:endCxn id="41" idx="3"/>
          </p:cNvCxnSpPr>
          <p:nvPr/>
        </p:nvCxnSpPr>
        <p:spPr>
          <a:xfrm flipV="1">
            <a:off x="4085568" y="1669548"/>
            <a:ext cx="3322841" cy="4246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821611" y="2209800"/>
            <a:ext cx="5410200" cy="9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330294" y="1978967"/>
            <a:ext cx="96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Vacuum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21333" y="1439633"/>
            <a:ext cx="89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ν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789817" y="5856664"/>
            <a:ext cx="533400" cy="5059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330294" y="1237653"/>
            <a:ext cx="533400" cy="5059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630283" y="5856664"/>
            <a:ext cx="533400" cy="5059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54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41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451932" y="1681706"/>
                <a:ext cx="6838209" cy="698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𝒃𝒊𝒏𝒅𝒊𝒏𝒈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𝒑𝒉𝒐𝒕𝒐𝒏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𝒌𝒊𝒏𝒆𝒕𝒊𝒄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932" y="1681706"/>
                <a:ext cx="6838209" cy="69878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4800" y="228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Conservation of Energy Equation for XPS</a:t>
            </a:r>
            <a:endParaRPr lang="en-US" sz="4000" b="1" dirty="0"/>
          </a:p>
        </p:txBody>
      </p:sp>
      <p:sp>
        <p:nvSpPr>
          <p:cNvPr id="6" name="Up Arrow 5"/>
          <p:cNvSpPr/>
          <p:nvPr/>
        </p:nvSpPr>
        <p:spPr>
          <a:xfrm rot="1050092">
            <a:off x="3861913" y="2458354"/>
            <a:ext cx="438912" cy="791711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0385" y="3096162"/>
            <a:ext cx="3200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Energy of the incoming x-ray</a:t>
            </a:r>
          </a:p>
          <a:p>
            <a:pPr algn="ctr"/>
            <a:r>
              <a:rPr lang="en-US" sz="2400" b="1" dirty="0" smtClean="0"/>
              <a:t>(k-</a:t>
            </a:r>
            <a:r>
              <a:rPr lang="el-GR" sz="2400" b="1" dirty="0" smtClean="0"/>
              <a:t>α</a:t>
            </a:r>
            <a:r>
              <a:rPr lang="en-US" sz="2400" b="1" dirty="0" smtClean="0"/>
              <a:t> of Al)</a:t>
            </a:r>
            <a:endParaRPr lang="en-US" sz="2400" b="1" dirty="0"/>
          </a:p>
        </p:txBody>
      </p:sp>
      <p:sp>
        <p:nvSpPr>
          <p:cNvPr id="8" name="Up Arrow 7"/>
          <p:cNvSpPr/>
          <p:nvPr/>
        </p:nvSpPr>
        <p:spPr>
          <a:xfrm>
            <a:off x="5724825" y="2319158"/>
            <a:ext cx="442785" cy="2710042"/>
          </a:xfrm>
          <a:prstGeom prst="up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81840" y="5029200"/>
            <a:ext cx="355716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Kinetic energy of the electron that has been excited from the sample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12846" y="3282498"/>
            <a:ext cx="2785434" cy="156966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Work function of the spectrometer used to measure kinetic energy</a:t>
            </a:r>
            <a:endParaRPr lang="en-US" sz="2400" b="1" dirty="0"/>
          </a:p>
        </p:txBody>
      </p:sp>
      <p:sp>
        <p:nvSpPr>
          <p:cNvPr id="13" name="Down Arrow 12"/>
          <p:cNvSpPr/>
          <p:nvPr/>
        </p:nvSpPr>
        <p:spPr>
          <a:xfrm>
            <a:off x="7851229" y="2319158"/>
            <a:ext cx="438912" cy="999009"/>
          </a:xfrm>
          <a:prstGeom prst="downArrow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4992" y="4507468"/>
            <a:ext cx="2514600" cy="15696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Binding energy of the electron in an atom on the surface </a:t>
            </a:r>
          </a:p>
        </p:txBody>
      </p:sp>
      <p:sp>
        <p:nvSpPr>
          <p:cNvPr id="15" name="Bent-Up Arrow 14"/>
          <p:cNvSpPr/>
          <p:nvPr/>
        </p:nvSpPr>
        <p:spPr>
          <a:xfrm rot="10800000">
            <a:off x="735652" y="1991905"/>
            <a:ext cx="685800" cy="2515559"/>
          </a:xfrm>
          <a:prstGeom prst="bentUp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666" y="6229529"/>
            <a:ext cx="90766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Fadley</a:t>
            </a:r>
            <a:r>
              <a:rPr lang="en-US" sz="1400" dirty="0"/>
              <a:t>, Charles S. "X-ray Photoelectron Spectroscopy: From Origins to Future Directions." </a:t>
            </a:r>
            <a:r>
              <a:rPr lang="en-US" sz="1400" i="1" dirty="0"/>
              <a:t>Nuclear Instruments and Methods in Physics Research Section A: Accelerators, Spectrometers, Detectors and Associated Equipment</a:t>
            </a:r>
            <a:r>
              <a:rPr lang="en-US" sz="1400" dirty="0"/>
              <a:t> 601.1-2 (2009): 8-31.</a:t>
            </a:r>
          </a:p>
        </p:txBody>
      </p:sp>
    </p:spTree>
    <p:extLst>
      <p:ext uri="{BB962C8B-B14F-4D97-AF65-F5344CB8AC3E}">
        <p14:creationId xmlns:p14="http://schemas.microsoft.com/office/powerpoint/2010/main" xmlns="" val="4698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XPS / Sputtering Application</a:t>
            </a:r>
            <a:endParaRPr lang="en-US" sz="4000" b="1" dirty="0"/>
          </a:p>
        </p:txBody>
      </p:sp>
      <p:sp>
        <p:nvSpPr>
          <p:cNvPr id="18" name="Cube 17"/>
          <p:cNvSpPr/>
          <p:nvPr/>
        </p:nvSpPr>
        <p:spPr>
          <a:xfrm>
            <a:off x="1981200" y="2895600"/>
            <a:ext cx="5257800" cy="1600200"/>
          </a:xfrm>
          <a:prstGeom prst="cube">
            <a:avLst>
              <a:gd name="adj" fmla="val 6515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/>
          <p:nvPr/>
        </p:nvSpPr>
        <p:spPr>
          <a:xfrm>
            <a:off x="3581400" y="3352800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 1 19"/>
          <p:cNvSpPr/>
          <p:nvPr/>
        </p:nvSpPr>
        <p:spPr>
          <a:xfrm>
            <a:off x="3733800" y="3162300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1 20"/>
          <p:cNvSpPr/>
          <p:nvPr/>
        </p:nvSpPr>
        <p:spPr>
          <a:xfrm>
            <a:off x="5027386" y="3238500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331576" y="3422431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 1 22"/>
          <p:cNvSpPr/>
          <p:nvPr/>
        </p:nvSpPr>
        <p:spPr>
          <a:xfrm>
            <a:off x="2286000" y="3429000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xplosion 1 23"/>
          <p:cNvSpPr/>
          <p:nvPr/>
        </p:nvSpPr>
        <p:spPr>
          <a:xfrm>
            <a:off x="2714297" y="3429000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on 1 24"/>
          <p:cNvSpPr/>
          <p:nvPr/>
        </p:nvSpPr>
        <p:spPr>
          <a:xfrm>
            <a:off x="3251638" y="3422431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 1 25"/>
          <p:cNvSpPr/>
          <p:nvPr/>
        </p:nvSpPr>
        <p:spPr>
          <a:xfrm>
            <a:off x="2667000" y="3155731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xplosion 1 26"/>
          <p:cNvSpPr/>
          <p:nvPr/>
        </p:nvSpPr>
        <p:spPr>
          <a:xfrm>
            <a:off x="3009900" y="2899541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xplosion 1 27"/>
          <p:cNvSpPr/>
          <p:nvPr/>
        </p:nvSpPr>
        <p:spPr>
          <a:xfrm>
            <a:off x="6172200" y="2819400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xplosion 1 28"/>
          <p:cNvSpPr/>
          <p:nvPr/>
        </p:nvSpPr>
        <p:spPr>
          <a:xfrm>
            <a:off x="5943600" y="3086100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xplosion 1 29"/>
          <p:cNvSpPr/>
          <p:nvPr/>
        </p:nvSpPr>
        <p:spPr>
          <a:xfrm>
            <a:off x="5617779" y="3352800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1 30"/>
          <p:cNvSpPr/>
          <p:nvPr/>
        </p:nvSpPr>
        <p:spPr>
          <a:xfrm>
            <a:off x="4812424" y="3384331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 1 31"/>
          <p:cNvSpPr/>
          <p:nvPr/>
        </p:nvSpPr>
        <p:spPr>
          <a:xfrm>
            <a:off x="3569576" y="2879834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xplosion 1 32"/>
          <p:cNvSpPr/>
          <p:nvPr/>
        </p:nvSpPr>
        <p:spPr>
          <a:xfrm>
            <a:off x="4017579" y="2810203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xplosion 1 33"/>
          <p:cNvSpPr/>
          <p:nvPr/>
        </p:nvSpPr>
        <p:spPr>
          <a:xfrm>
            <a:off x="3243755" y="3076903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 1 34"/>
          <p:cNvSpPr/>
          <p:nvPr/>
        </p:nvSpPr>
        <p:spPr>
          <a:xfrm>
            <a:off x="4610100" y="2889031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 1 35"/>
          <p:cNvSpPr/>
          <p:nvPr/>
        </p:nvSpPr>
        <p:spPr>
          <a:xfrm>
            <a:off x="4229100" y="3096860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xplosion 1 36"/>
          <p:cNvSpPr/>
          <p:nvPr/>
        </p:nvSpPr>
        <p:spPr>
          <a:xfrm>
            <a:off x="5181600" y="2889031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 1 37"/>
          <p:cNvSpPr/>
          <p:nvPr/>
        </p:nvSpPr>
        <p:spPr>
          <a:xfrm>
            <a:off x="5236779" y="3398782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 1 38"/>
          <p:cNvSpPr/>
          <p:nvPr/>
        </p:nvSpPr>
        <p:spPr>
          <a:xfrm>
            <a:off x="5181600" y="3076903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5617779" y="2871951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xplosion 1 41"/>
          <p:cNvSpPr/>
          <p:nvPr/>
        </p:nvSpPr>
        <p:spPr>
          <a:xfrm>
            <a:off x="3733800" y="3505200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Rectangle 42"/>
              <p:cNvSpPr/>
              <p:nvPr/>
            </p:nvSpPr>
            <p:spPr>
              <a:xfrm>
                <a:off x="1981200" y="4032031"/>
                <a:ext cx="4191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𝐒𝐢𝐧𝐠𝐥𝐞</m:t>
                          </m:r>
                          <m:r>
                            <a:rPr lang="en-US" b="1">
                              <a:latin typeface="Cambria Math"/>
                            </a:rPr>
                            <m:t> </m:t>
                          </m:r>
                          <m:r>
                            <a:rPr lang="en-US" b="1">
                              <a:latin typeface="Cambria Math"/>
                            </a:rPr>
                            <m:t>𝐂𝐫𝐲𝐬𝐭𝐚𝐥</m:t>
                          </m:r>
                          <m:r>
                            <a:rPr lang="en-US" b="1">
                              <a:latin typeface="Cambria Math"/>
                            </a:rPr>
                            <m:t> </m:t>
                          </m:r>
                          <m:r>
                            <a:rPr lang="en-US" b="1">
                              <a:latin typeface="Cambria Math"/>
                            </a:rPr>
                            <m:t>𝐆𝐚</m:t>
                          </m:r>
                        </m:e>
                        <m:sub>
                          <m:r>
                            <a:rPr lang="en-US" b="1"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𝐎</m:t>
                          </m:r>
                        </m:e>
                        <m:sub>
                          <m:r>
                            <a:rPr lang="en-US" b="1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b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1" dirty="0">
                  <a:latin typeface="Cambria Math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032031"/>
                <a:ext cx="4191000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Bent-Up Arrow 44"/>
          <p:cNvSpPr/>
          <p:nvPr/>
        </p:nvSpPr>
        <p:spPr>
          <a:xfrm rot="5400000">
            <a:off x="1290143" y="2100099"/>
            <a:ext cx="1295400" cy="1438603"/>
          </a:xfrm>
          <a:prstGeom prst="bentUpArrow">
            <a:avLst>
              <a:gd name="adj1" fmla="val 15264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Rectangle 45"/>
              <p:cNvSpPr/>
              <p:nvPr/>
            </p:nvSpPr>
            <p:spPr>
              <a:xfrm>
                <a:off x="38100" y="1740932"/>
                <a:ext cx="38109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err="1" smtClean="0"/>
                  <a:t>Pd</a:t>
                </a:r>
                <a:r>
                  <a:rPr lang="en-US" sz="2400" b="1" dirty="0" smtClean="0"/>
                  <a:t> deposited on the surface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/>
                      </a:rPr>
                      <m:t> </m:t>
                    </m:r>
                  </m:oMath>
                </a14:m>
                <a:endParaRPr lang="en-US" sz="2400" b="1" dirty="0">
                  <a:latin typeface="Cambria Math"/>
                </a:endParaRPr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1740932"/>
                <a:ext cx="381098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40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210351" y="5409703"/>
            <a:ext cx="8799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Goal: Gradually sputter away a spot of </a:t>
            </a:r>
            <a:r>
              <a:rPr lang="en-US" sz="2800" b="1" dirty="0" err="1" smtClean="0"/>
              <a:t>Pd</a:t>
            </a:r>
            <a:r>
              <a:rPr lang="en-US" sz="2800" b="1" dirty="0" smtClean="0"/>
              <a:t> for a future application</a:t>
            </a:r>
            <a:endParaRPr lang="en-US" sz="2800" b="1" dirty="0"/>
          </a:p>
        </p:txBody>
      </p:sp>
      <p:sp>
        <p:nvSpPr>
          <p:cNvPr id="49" name="Explosion 1 48"/>
          <p:cNvSpPr/>
          <p:nvPr/>
        </p:nvSpPr>
        <p:spPr>
          <a:xfrm>
            <a:off x="4636251" y="3096860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xplosion 1 49"/>
          <p:cNvSpPr/>
          <p:nvPr/>
        </p:nvSpPr>
        <p:spPr>
          <a:xfrm>
            <a:off x="4229100" y="3172060"/>
            <a:ext cx="7620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an 50"/>
          <p:cNvSpPr/>
          <p:nvPr/>
        </p:nvSpPr>
        <p:spPr>
          <a:xfrm rot="13777230">
            <a:off x="7294827" y="881400"/>
            <a:ext cx="609600" cy="18288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311140" y="1371600"/>
            <a:ext cx="249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Sputter Gun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31281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6" grpId="0" animBg="1"/>
      <p:bldP spid="49" grpId="0" animBg="1"/>
      <p:bldP spid="50" grpId="0" animBg="1"/>
      <p:bldP spid="51" grpId="0" animBg="1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16464" y="943495"/>
            <a:ext cx="5393736" cy="3447513"/>
            <a:chOff x="146575" y="200148"/>
            <a:chExt cx="8641223" cy="6620503"/>
          </a:xfrm>
        </p:grpSpPr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920458" y="505710"/>
              <a:ext cx="7864483" cy="583113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 flipH="1">
              <a:off x="920458" y="505710"/>
              <a:ext cx="7864483" cy="2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 flipH="1">
              <a:off x="920458" y="6336845"/>
              <a:ext cx="7864483" cy="2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 flipV="1">
              <a:off x="920458" y="505710"/>
              <a:ext cx="2857" cy="58311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auto">
            <a:xfrm flipV="1">
              <a:off x="8784941" y="505710"/>
              <a:ext cx="2857" cy="58311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31"/>
            <p:cNvSpPr>
              <a:spLocks noChangeShapeType="1"/>
            </p:cNvSpPr>
            <p:nvPr/>
          </p:nvSpPr>
          <p:spPr bwMode="auto">
            <a:xfrm flipH="1">
              <a:off x="920458" y="6336845"/>
              <a:ext cx="7864483" cy="2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32"/>
            <p:cNvSpPr>
              <a:spLocks noChangeShapeType="1"/>
            </p:cNvSpPr>
            <p:nvPr/>
          </p:nvSpPr>
          <p:spPr bwMode="auto">
            <a:xfrm flipV="1">
              <a:off x="920458" y="505710"/>
              <a:ext cx="2857" cy="58311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3"/>
            <p:cNvSpPr>
              <a:spLocks noChangeShapeType="1"/>
            </p:cNvSpPr>
            <p:nvPr/>
          </p:nvSpPr>
          <p:spPr bwMode="auto">
            <a:xfrm flipV="1">
              <a:off x="8425128" y="6273186"/>
              <a:ext cx="2857" cy="636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8425128" y="505710"/>
              <a:ext cx="2857" cy="50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35"/>
            <p:cNvSpPr>
              <a:spLocks noChangeArrowheads="1"/>
            </p:cNvSpPr>
            <p:nvPr/>
          </p:nvSpPr>
          <p:spPr bwMode="auto">
            <a:xfrm>
              <a:off x="8373727" y="6375040"/>
              <a:ext cx="222741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 flipV="1">
              <a:off x="7705503" y="6273186"/>
              <a:ext cx="2857" cy="636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7"/>
            <p:cNvSpPr>
              <a:spLocks noChangeShapeType="1"/>
            </p:cNvSpPr>
            <p:nvPr/>
          </p:nvSpPr>
          <p:spPr bwMode="auto">
            <a:xfrm>
              <a:off x="7705503" y="505710"/>
              <a:ext cx="2857" cy="50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8"/>
            <p:cNvSpPr>
              <a:spLocks noChangeArrowheads="1"/>
            </p:cNvSpPr>
            <p:nvPr/>
          </p:nvSpPr>
          <p:spPr bwMode="auto">
            <a:xfrm>
              <a:off x="7534163" y="6375040"/>
              <a:ext cx="479751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Line 39"/>
            <p:cNvSpPr>
              <a:spLocks noChangeShapeType="1"/>
            </p:cNvSpPr>
            <p:nvPr/>
          </p:nvSpPr>
          <p:spPr bwMode="auto">
            <a:xfrm flipV="1">
              <a:off x="6985877" y="6273186"/>
              <a:ext cx="2857" cy="636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40"/>
            <p:cNvSpPr>
              <a:spLocks noChangeShapeType="1"/>
            </p:cNvSpPr>
            <p:nvPr/>
          </p:nvSpPr>
          <p:spPr bwMode="auto">
            <a:xfrm>
              <a:off x="6985877" y="505710"/>
              <a:ext cx="2857" cy="50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41"/>
            <p:cNvSpPr>
              <a:spLocks noChangeArrowheads="1"/>
            </p:cNvSpPr>
            <p:nvPr/>
          </p:nvSpPr>
          <p:spPr bwMode="auto">
            <a:xfrm>
              <a:off x="6814537" y="6375040"/>
              <a:ext cx="479751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Line 42"/>
            <p:cNvSpPr>
              <a:spLocks noChangeShapeType="1"/>
            </p:cNvSpPr>
            <p:nvPr/>
          </p:nvSpPr>
          <p:spPr bwMode="auto">
            <a:xfrm flipV="1">
              <a:off x="6266251" y="6273186"/>
              <a:ext cx="2857" cy="636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43"/>
            <p:cNvSpPr>
              <a:spLocks noChangeShapeType="1"/>
            </p:cNvSpPr>
            <p:nvPr/>
          </p:nvSpPr>
          <p:spPr bwMode="auto">
            <a:xfrm>
              <a:off x="6266251" y="505710"/>
              <a:ext cx="2857" cy="50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44"/>
            <p:cNvSpPr>
              <a:spLocks noChangeArrowheads="1"/>
            </p:cNvSpPr>
            <p:nvPr/>
          </p:nvSpPr>
          <p:spPr bwMode="auto">
            <a:xfrm>
              <a:off x="6094911" y="6375040"/>
              <a:ext cx="479751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Line 45"/>
            <p:cNvSpPr>
              <a:spLocks noChangeShapeType="1"/>
            </p:cNvSpPr>
            <p:nvPr/>
          </p:nvSpPr>
          <p:spPr bwMode="auto">
            <a:xfrm flipV="1">
              <a:off x="5563759" y="6273186"/>
              <a:ext cx="2857" cy="636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46"/>
            <p:cNvSpPr>
              <a:spLocks noChangeShapeType="1"/>
            </p:cNvSpPr>
            <p:nvPr/>
          </p:nvSpPr>
          <p:spPr bwMode="auto">
            <a:xfrm>
              <a:off x="5563759" y="505710"/>
              <a:ext cx="2857" cy="50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47"/>
            <p:cNvSpPr>
              <a:spLocks noChangeArrowheads="1"/>
            </p:cNvSpPr>
            <p:nvPr/>
          </p:nvSpPr>
          <p:spPr bwMode="auto">
            <a:xfrm>
              <a:off x="5392419" y="6375040"/>
              <a:ext cx="479751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Line 48"/>
            <p:cNvSpPr>
              <a:spLocks noChangeShapeType="1"/>
            </p:cNvSpPr>
            <p:nvPr/>
          </p:nvSpPr>
          <p:spPr bwMode="auto">
            <a:xfrm flipV="1">
              <a:off x="4844133" y="6273186"/>
              <a:ext cx="2857" cy="636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49"/>
            <p:cNvSpPr>
              <a:spLocks noChangeShapeType="1"/>
            </p:cNvSpPr>
            <p:nvPr/>
          </p:nvSpPr>
          <p:spPr bwMode="auto">
            <a:xfrm>
              <a:off x="4844133" y="505710"/>
              <a:ext cx="2857" cy="50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50"/>
            <p:cNvSpPr>
              <a:spLocks noChangeArrowheads="1"/>
            </p:cNvSpPr>
            <p:nvPr/>
          </p:nvSpPr>
          <p:spPr bwMode="auto">
            <a:xfrm>
              <a:off x="4672793" y="6375040"/>
              <a:ext cx="479751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Line 51"/>
            <p:cNvSpPr>
              <a:spLocks noChangeShapeType="1"/>
            </p:cNvSpPr>
            <p:nvPr/>
          </p:nvSpPr>
          <p:spPr bwMode="auto">
            <a:xfrm flipV="1">
              <a:off x="4124507" y="6273186"/>
              <a:ext cx="2857" cy="636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52"/>
            <p:cNvSpPr>
              <a:spLocks noChangeShapeType="1"/>
            </p:cNvSpPr>
            <p:nvPr/>
          </p:nvSpPr>
          <p:spPr bwMode="auto">
            <a:xfrm>
              <a:off x="4124507" y="505710"/>
              <a:ext cx="2857" cy="50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53"/>
            <p:cNvSpPr>
              <a:spLocks noChangeArrowheads="1"/>
            </p:cNvSpPr>
            <p:nvPr/>
          </p:nvSpPr>
          <p:spPr bwMode="auto">
            <a:xfrm>
              <a:off x="3953168" y="6375040"/>
              <a:ext cx="479751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600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Line 54"/>
            <p:cNvSpPr>
              <a:spLocks noChangeShapeType="1"/>
            </p:cNvSpPr>
            <p:nvPr/>
          </p:nvSpPr>
          <p:spPr bwMode="auto">
            <a:xfrm flipV="1">
              <a:off x="3422015" y="6273186"/>
              <a:ext cx="2857" cy="636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55"/>
            <p:cNvSpPr>
              <a:spLocks noChangeShapeType="1"/>
            </p:cNvSpPr>
            <p:nvPr/>
          </p:nvSpPr>
          <p:spPr bwMode="auto">
            <a:xfrm>
              <a:off x="3422015" y="505710"/>
              <a:ext cx="2857" cy="50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56"/>
            <p:cNvSpPr>
              <a:spLocks noChangeArrowheads="1"/>
            </p:cNvSpPr>
            <p:nvPr/>
          </p:nvSpPr>
          <p:spPr bwMode="auto">
            <a:xfrm>
              <a:off x="3250676" y="6375040"/>
              <a:ext cx="479751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700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Line 57"/>
            <p:cNvSpPr>
              <a:spLocks noChangeShapeType="1"/>
            </p:cNvSpPr>
            <p:nvPr/>
          </p:nvSpPr>
          <p:spPr bwMode="auto">
            <a:xfrm flipV="1">
              <a:off x="2702389" y="6273186"/>
              <a:ext cx="2857" cy="636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58"/>
            <p:cNvSpPr>
              <a:spLocks noChangeShapeType="1"/>
            </p:cNvSpPr>
            <p:nvPr/>
          </p:nvSpPr>
          <p:spPr bwMode="auto">
            <a:xfrm>
              <a:off x="2702389" y="505710"/>
              <a:ext cx="2857" cy="50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59"/>
            <p:cNvSpPr>
              <a:spLocks noChangeArrowheads="1"/>
            </p:cNvSpPr>
            <p:nvPr/>
          </p:nvSpPr>
          <p:spPr bwMode="auto">
            <a:xfrm>
              <a:off x="2531050" y="6375040"/>
              <a:ext cx="479751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800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 flipV="1">
              <a:off x="1982763" y="6273186"/>
              <a:ext cx="2857" cy="636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61"/>
            <p:cNvSpPr>
              <a:spLocks noChangeShapeType="1"/>
            </p:cNvSpPr>
            <p:nvPr/>
          </p:nvSpPr>
          <p:spPr bwMode="auto">
            <a:xfrm>
              <a:off x="1982763" y="505710"/>
              <a:ext cx="2857" cy="50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62"/>
            <p:cNvSpPr>
              <a:spLocks noChangeArrowheads="1"/>
            </p:cNvSpPr>
            <p:nvPr/>
          </p:nvSpPr>
          <p:spPr bwMode="auto">
            <a:xfrm>
              <a:off x="1811424" y="6375040"/>
              <a:ext cx="479751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900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Line 63"/>
            <p:cNvSpPr>
              <a:spLocks noChangeShapeType="1"/>
            </p:cNvSpPr>
            <p:nvPr/>
          </p:nvSpPr>
          <p:spPr bwMode="auto">
            <a:xfrm flipV="1">
              <a:off x="1263137" y="6273186"/>
              <a:ext cx="2857" cy="636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64"/>
            <p:cNvSpPr>
              <a:spLocks noChangeShapeType="1"/>
            </p:cNvSpPr>
            <p:nvPr/>
          </p:nvSpPr>
          <p:spPr bwMode="auto">
            <a:xfrm>
              <a:off x="1263137" y="505710"/>
              <a:ext cx="2857" cy="509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65"/>
            <p:cNvSpPr>
              <a:spLocks noChangeArrowheads="1"/>
            </p:cNvSpPr>
            <p:nvPr/>
          </p:nvSpPr>
          <p:spPr bwMode="auto">
            <a:xfrm>
              <a:off x="1023262" y="6375040"/>
              <a:ext cx="599688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Line 66"/>
            <p:cNvSpPr>
              <a:spLocks noChangeShapeType="1"/>
            </p:cNvSpPr>
            <p:nvPr/>
          </p:nvSpPr>
          <p:spPr bwMode="auto">
            <a:xfrm>
              <a:off x="920458" y="6069479"/>
              <a:ext cx="68536" cy="2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67"/>
            <p:cNvSpPr>
              <a:spLocks noChangeShapeType="1"/>
            </p:cNvSpPr>
            <p:nvPr/>
          </p:nvSpPr>
          <p:spPr bwMode="auto">
            <a:xfrm flipH="1">
              <a:off x="8699272" y="6069479"/>
              <a:ext cx="85670" cy="2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68"/>
            <p:cNvSpPr>
              <a:spLocks noChangeArrowheads="1"/>
            </p:cNvSpPr>
            <p:nvPr/>
          </p:nvSpPr>
          <p:spPr bwMode="auto">
            <a:xfrm>
              <a:off x="731985" y="5967625"/>
              <a:ext cx="222741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Line 69"/>
            <p:cNvSpPr>
              <a:spLocks noChangeShapeType="1"/>
            </p:cNvSpPr>
            <p:nvPr/>
          </p:nvSpPr>
          <p:spPr bwMode="auto">
            <a:xfrm>
              <a:off x="920458" y="5050940"/>
              <a:ext cx="68536" cy="2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70"/>
            <p:cNvSpPr>
              <a:spLocks noChangeShapeType="1"/>
            </p:cNvSpPr>
            <p:nvPr/>
          </p:nvSpPr>
          <p:spPr bwMode="auto">
            <a:xfrm flipH="1">
              <a:off x="8699272" y="5050940"/>
              <a:ext cx="85670" cy="2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71"/>
            <p:cNvSpPr>
              <a:spLocks noChangeArrowheads="1"/>
            </p:cNvSpPr>
            <p:nvPr/>
          </p:nvSpPr>
          <p:spPr bwMode="auto">
            <a:xfrm>
              <a:off x="543512" y="4949086"/>
              <a:ext cx="411215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Line 72"/>
            <p:cNvSpPr>
              <a:spLocks noChangeShapeType="1"/>
            </p:cNvSpPr>
            <p:nvPr/>
          </p:nvSpPr>
          <p:spPr bwMode="auto">
            <a:xfrm>
              <a:off x="920458" y="4032401"/>
              <a:ext cx="68536" cy="2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3"/>
            <p:cNvSpPr>
              <a:spLocks noChangeShapeType="1"/>
            </p:cNvSpPr>
            <p:nvPr/>
          </p:nvSpPr>
          <p:spPr bwMode="auto">
            <a:xfrm flipH="1">
              <a:off x="8699272" y="4032401"/>
              <a:ext cx="85670" cy="2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74"/>
            <p:cNvSpPr>
              <a:spLocks noChangeArrowheads="1"/>
            </p:cNvSpPr>
            <p:nvPr/>
          </p:nvSpPr>
          <p:spPr bwMode="auto">
            <a:xfrm>
              <a:off x="731985" y="3930547"/>
              <a:ext cx="222741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Line 75"/>
            <p:cNvSpPr>
              <a:spLocks noChangeShapeType="1"/>
            </p:cNvSpPr>
            <p:nvPr/>
          </p:nvSpPr>
          <p:spPr bwMode="auto">
            <a:xfrm>
              <a:off x="920458" y="3013862"/>
              <a:ext cx="68536" cy="2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76"/>
            <p:cNvSpPr>
              <a:spLocks noChangeShapeType="1"/>
            </p:cNvSpPr>
            <p:nvPr/>
          </p:nvSpPr>
          <p:spPr bwMode="auto">
            <a:xfrm flipH="1">
              <a:off x="8699272" y="3013862"/>
              <a:ext cx="85670" cy="2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77"/>
            <p:cNvSpPr>
              <a:spLocks noChangeArrowheads="1"/>
            </p:cNvSpPr>
            <p:nvPr/>
          </p:nvSpPr>
          <p:spPr bwMode="auto">
            <a:xfrm>
              <a:off x="543512" y="2912008"/>
              <a:ext cx="411215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Line 78"/>
            <p:cNvSpPr>
              <a:spLocks noChangeShapeType="1"/>
            </p:cNvSpPr>
            <p:nvPr/>
          </p:nvSpPr>
          <p:spPr bwMode="auto">
            <a:xfrm>
              <a:off x="920458" y="1995323"/>
              <a:ext cx="68536" cy="2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79"/>
            <p:cNvSpPr>
              <a:spLocks noChangeShapeType="1"/>
            </p:cNvSpPr>
            <p:nvPr/>
          </p:nvSpPr>
          <p:spPr bwMode="auto">
            <a:xfrm flipH="1">
              <a:off x="8699272" y="1995323"/>
              <a:ext cx="85670" cy="2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80"/>
            <p:cNvSpPr>
              <a:spLocks noChangeArrowheads="1"/>
            </p:cNvSpPr>
            <p:nvPr/>
          </p:nvSpPr>
          <p:spPr bwMode="auto">
            <a:xfrm>
              <a:off x="731985" y="1893469"/>
              <a:ext cx="222741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Line 81"/>
            <p:cNvSpPr>
              <a:spLocks noChangeShapeType="1"/>
            </p:cNvSpPr>
            <p:nvPr/>
          </p:nvSpPr>
          <p:spPr bwMode="auto">
            <a:xfrm>
              <a:off x="920458" y="976784"/>
              <a:ext cx="68536" cy="2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82"/>
            <p:cNvSpPr>
              <a:spLocks noChangeShapeType="1"/>
            </p:cNvSpPr>
            <p:nvPr/>
          </p:nvSpPr>
          <p:spPr bwMode="auto">
            <a:xfrm flipH="1">
              <a:off x="8699272" y="976784"/>
              <a:ext cx="85670" cy="2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83"/>
            <p:cNvSpPr>
              <a:spLocks noChangeArrowheads="1"/>
            </p:cNvSpPr>
            <p:nvPr/>
          </p:nvSpPr>
          <p:spPr bwMode="auto">
            <a:xfrm>
              <a:off x="543512" y="874930"/>
              <a:ext cx="411215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Rectangle 84"/>
            <p:cNvSpPr>
              <a:spLocks noChangeArrowheads="1"/>
            </p:cNvSpPr>
            <p:nvPr/>
          </p:nvSpPr>
          <p:spPr bwMode="auto">
            <a:xfrm>
              <a:off x="920458" y="263807"/>
              <a:ext cx="531152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x 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Rectangle 85"/>
            <p:cNvSpPr>
              <a:spLocks noChangeArrowheads="1"/>
            </p:cNvSpPr>
            <p:nvPr/>
          </p:nvSpPr>
          <p:spPr bwMode="auto">
            <a:xfrm>
              <a:off x="1348807" y="200148"/>
              <a:ext cx="154206" cy="15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Line 86"/>
            <p:cNvSpPr>
              <a:spLocks noChangeShapeType="1"/>
            </p:cNvSpPr>
            <p:nvPr/>
          </p:nvSpPr>
          <p:spPr bwMode="auto">
            <a:xfrm flipH="1">
              <a:off x="920458" y="505710"/>
              <a:ext cx="7864483" cy="2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87"/>
            <p:cNvSpPr>
              <a:spLocks noChangeShapeType="1"/>
            </p:cNvSpPr>
            <p:nvPr/>
          </p:nvSpPr>
          <p:spPr bwMode="auto">
            <a:xfrm flipH="1">
              <a:off x="920458" y="6336845"/>
              <a:ext cx="7864483" cy="2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88"/>
            <p:cNvSpPr>
              <a:spLocks noChangeShapeType="1"/>
            </p:cNvSpPr>
            <p:nvPr/>
          </p:nvSpPr>
          <p:spPr bwMode="auto">
            <a:xfrm flipV="1">
              <a:off x="920458" y="505710"/>
              <a:ext cx="2857" cy="58311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89"/>
            <p:cNvSpPr>
              <a:spLocks noChangeShapeType="1"/>
            </p:cNvSpPr>
            <p:nvPr/>
          </p:nvSpPr>
          <p:spPr bwMode="auto">
            <a:xfrm flipV="1">
              <a:off x="8784941" y="505710"/>
              <a:ext cx="2857" cy="58311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91"/>
            <p:cNvSpPr>
              <a:spLocks noChangeArrowheads="1"/>
            </p:cNvSpPr>
            <p:nvPr/>
          </p:nvSpPr>
          <p:spPr bwMode="auto">
            <a:xfrm>
              <a:off x="3833230" y="6591480"/>
              <a:ext cx="2090342" cy="22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Binding Energy (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eV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" name="Rectangle 92"/>
            <p:cNvSpPr>
              <a:spLocks noChangeArrowheads="1"/>
            </p:cNvSpPr>
            <p:nvPr/>
          </p:nvSpPr>
          <p:spPr bwMode="auto">
            <a:xfrm rot="16200000">
              <a:off x="154366" y="3247975"/>
              <a:ext cx="292830" cy="308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c/s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" name="Freeform 93"/>
            <p:cNvSpPr>
              <a:spLocks/>
            </p:cNvSpPr>
            <p:nvPr/>
          </p:nvSpPr>
          <p:spPr bwMode="auto">
            <a:xfrm>
              <a:off x="1263137" y="5012744"/>
              <a:ext cx="1165109" cy="267366"/>
            </a:xfrm>
            <a:custGeom>
              <a:avLst/>
              <a:gdLst/>
              <a:ahLst/>
              <a:cxnLst>
                <a:cxn ang="0">
                  <a:pos x="6" y="60"/>
                </a:cxn>
                <a:cxn ang="0">
                  <a:pos x="18" y="66"/>
                </a:cxn>
                <a:cxn ang="0">
                  <a:pos x="24" y="78"/>
                </a:cxn>
                <a:cxn ang="0">
                  <a:pos x="30" y="78"/>
                </a:cxn>
                <a:cxn ang="0">
                  <a:pos x="42" y="84"/>
                </a:cxn>
                <a:cxn ang="0">
                  <a:pos x="48" y="72"/>
                </a:cxn>
                <a:cxn ang="0">
                  <a:pos x="60" y="12"/>
                </a:cxn>
                <a:cxn ang="0">
                  <a:pos x="66" y="48"/>
                </a:cxn>
                <a:cxn ang="0">
                  <a:pos x="72" y="72"/>
                </a:cxn>
                <a:cxn ang="0">
                  <a:pos x="84" y="96"/>
                </a:cxn>
                <a:cxn ang="0">
                  <a:pos x="90" y="120"/>
                </a:cxn>
                <a:cxn ang="0">
                  <a:pos x="102" y="108"/>
                </a:cxn>
                <a:cxn ang="0">
                  <a:pos x="108" y="120"/>
                </a:cxn>
                <a:cxn ang="0">
                  <a:pos x="120" y="108"/>
                </a:cxn>
                <a:cxn ang="0">
                  <a:pos x="132" y="114"/>
                </a:cxn>
                <a:cxn ang="0">
                  <a:pos x="144" y="102"/>
                </a:cxn>
                <a:cxn ang="0">
                  <a:pos x="156" y="102"/>
                </a:cxn>
                <a:cxn ang="0">
                  <a:pos x="162" y="102"/>
                </a:cxn>
                <a:cxn ang="0">
                  <a:pos x="174" y="108"/>
                </a:cxn>
                <a:cxn ang="0">
                  <a:pos x="180" y="90"/>
                </a:cxn>
                <a:cxn ang="0">
                  <a:pos x="192" y="90"/>
                </a:cxn>
                <a:cxn ang="0">
                  <a:pos x="204" y="90"/>
                </a:cxn>
                <a:cxn ang="0">
                  <a:pos x="222" y="84"/>
                </a:cxn>
                <a:cxn ang="0">
                  <a:pos x="228" y="84"/>
                </a:cxn>
                <a:cxn ang="0">
                  <a:pos x="234" y="60"/>
                </a:cxn>
                <a:cxn ang="0">
                  <a:pos x="240" y="78"/>
                </a:cxn>
                <a:cxn ang="0">
                  <a:pos x="252" y="96"/>
                </a:cxn>
                <a:cxn ang="0">
                  <a:pos x="258" y="54"/>
                </a:cxn>
                <a:cxn ang="0">
                  <a:pos x="270" y="54"/>
                </a:cxn>
                <a:cxn ang="0">
                  <a:pos x="276" y="60"/>
                </a:cxn>
                <a:cxn ang="0">
                  <a:pos x="288" y="66"/>
                </a:cxn>
                <a:cxn ang="0">
                  <a:pos x="294" y="60"/>
                </a:cxn>
                <a:cxn ang="0">
                  <a:pos x="306" y="60"/>
                </a:cxn>
                <a:cxn ang="0">
                  <a:pos x="312" y="54"/>
                </a:cxn>
                <a:cxn ang="0">
                  <a:pos x="324" y="36"/>
                </a:cxn>
                <a:cxn ang="0">
                  <a:pos x="330" y="42"/>
                </a:cxn>
                <a:cxn ang="0">
                  <a:pos x="342" y="42"/>
                </a:cxn>
                <a:cxn ang="0">
                  <a:pos x="360" y="30"/>
                </a:cxn>
                <a:cxn ang="0">
                  <a:pos x="366" y="54"/>
                </a:cxn>
                <a:cxn ang="0">
                  <a:pos x="378" y="24"/>
                </a:cxn>
                <a:cxn ang="0">
                  <a:pos x="384" y="12"/>
                </a:cxn>
                <a:cxn ang="0">
                  <a:pos x="402" y="24"/>
                </a:cxn>
              </a:cxnLst>
              <a:rect l="0" t="0" r="r" b="b"/>
              <a:pathLst>
                <a:path w="408" h="126">
                  <a:moveTo>
                    <a:pt x="0" y="84"/>
                  </a:moveTo>
                  <a:lnTo>
                    <a:pt x="6" y="84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8" y="66"/>
                  </a:lnTo>
                  <a:lnTo>
                    <a:pt x="18" y="84"/>
                  </a:lnTo>
                  <a:lnTo>
                    <a:pt x="24" y="66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36" y="84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2" y="72"/>
                  </a:lnTo>
                  <a:lnTo>
                    <a:pt x="48" y="84"/>
                  </a:lnTo>
                  <a:lnTo>
                    <a:pt x="48" y="72"/>
                  </a:lnTo>
                  <a:lnTo>
                    <a:pt x="54" y="60"/>
                  </a:lnTo>
                  <a:lnTo>
                    <a:pt x="54" y="42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6" y="4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78" y="96"/>
                  </a:lnTo>
                  <a:lnTo>
                    <a:pt x="84" y="96"/>
                  </a:lnTo>
                  <a:lnTo>
                    <a:pt x="84" y="108"/>
                  </a:lnTo>
                  <a:lnTo>
                    <a:pt x="90" y="102"/>
                  </a:lnTo>
                  <a:lnTo>
                    <a:pt x="90" y="120"/>
                  </a:lnTo>
                  <a:lnTo>
                    <a:pt x="96" y="108"/>
                  </a:lnTo>
                  <a:lnTo>
                    <a:pt x="102" y="120"/>
                  </a:lnTo>
                  <a:lnTo>
                    <a:pt x="102" y="108"/>
                  </a:lnTo>
                  <a:lnTo>
                    <a:pt x="102" y="120"/>
                  </a:lnTo>
                  <a:lnTo>
                    <a:pt x="114" y="120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20" y="126"/>
                  </a:lnTo>
                  <a:lnTo>
                    <a:pt x="120" y="108"/>
                  </a:lnTo>
                  <a:lnTo>
                    <a:pt x="126" y="114"/>
                  </a:lnTo>
                  <a:lnTo>
                    <a:pt x="126" y="120"/>
                  </a:lnTo>
                  <a:lnTo>
                    <a:pt x="132" y="114"/>
                  </a:lnTo>
                  <a:lnTo>
                    <a:pt x="132" y="102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50" y="114"/>
                  </a:lnTo>
                  <a:lnTo>
                    <a:pt x="150" y="108"/>
                  </a:lnTo>
                  <a:lnTo>
                    <a:pt x="156" y="102"/>
                  </a:lnTo>
                  <a:lnTo>
                    <a:pt x="162" y="96"/>
                  </a:lnTo>
                  <a:lnTo>
                    <a:pt x="162" y="90"/>
                  </a:lnTo>
                  <a:lnTo>
                    <a:pt x="162" y="102"/>
                  </a:lnTo>
                  <a:lnTo>
                    <a:pt x="168" y="96"/>
                  </a:lnTo>
                  <a:lnTo>
                    <a:pt x="168" y="108"/>
                  </a:lnTo>
                  <a:lnTo>
                    <a:pt x="174" y="108"/>
                  </a:lnTo>
                  <a:lnTo>
                    <a:pt x="174" y="90"/>
                  </a:lnTo>
                  <a:lnTo>
                    <a:pt x="180" y="96"/>
                  </a:lnTo>
                  <a:lnTo>
                    <a:pt x="180" y="90"/>
                  </a:lnTo>
                  <a:lnTo>
                    <a:pt x="186" y="96"/>
                  </a:lnTo>
                  <a:lnTo>
                    <a:pt x="192" y="102"/>
                  </a:lnTo>
                  <a:lnTo>
                    <a:pt x="192" y="90"/>
                  </a:lnTo>
                  <a:lnTo>
                    <a:pt x="198" y="96"/>
                  </a:lnTo>
                  <a:lnTo>
                    <a:pt x="210" y="90"/>
                  </a:lnTo>
                  <a:lnTo>
                    <a:pt x="204" y="90"/>
                  </a:lnTo>
                  <a:lnTo>
                    <a:pt x="210" y="78"/>
                  </a:lnTo>
                  <a:lnTo>
                    <a:pt x="210" y="84"/>
                  </a:lnTo>
                  <a:lnTo>
                    <a:pt x="222" y="84"/>
                  </a:lnTo>
                  <a:lnTo>
                    <a:pt x="216" y="84"/>
                  </a:lnTo>
                  <a:lnTo>
                    <a:pt x="222" y="90"/>
                  </a:lnTo>
                  <a:lnTo>
                    <a:pt x="228" y="84"/>
                  </a:lnTo>
                  <a:lnTo>
                    <a:pt x="228" y="90"/>
                  </a:lnTo>
                  <a:lnTo>
                    <a:pt x="228" y="72"/>
                  </a:lnTo>
                  <a:lnTo>
                    <a:pt x="234" y="60"/>
                  </a:lnTo>
                  <a:lnTo>
                    <a:pt x="234" y="66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6" y="84"/>
                  </a:lnTo>
                  <a:lnTo>
                    <a:pt x="252" y="78"/>
                  </a:lnTo>
                  <a:lnTo>
                    <a:pt x="252" y="96"/>
                  </a:lnTo>
                  <a:lnTo>
                    <a:pt x="258" y="66"/>
                  </a:lnTo>
                  <a:lnTo>
                    <a:pt x="258" y="72"/>
                  </a:lnTo>
                  <a:lnTo>
                    <a:pt x="258" y="54"/>
                  </a:lnTo>
                  <a:lnTo>
                    <a:pt x="270" y="72"/>
                  </a:lnTo>
                  <a:lnTo>
                    <a:pt x="264" y="72"/>
                  </a:lnTo>
                  <a:lnTo>
                    <a:pt x="270" y="54"/>
                  </a:lnTo>
                  <a:lnTo>
                    <a:pt x="270" y="60"/>
                  </a:lnTo>
                  <a:lnTo>
                    <a:pt x="276" y="48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66"/>
                  </a:lnTo>
                  <a:lnTo>
                    <a:pt x="288" y="54"/>
                  </a:lnTo>
                  <a:lnTo>
                    <a:pt x="294" y="48"/>
                  </a:lnTo>
                  <a:lnTo>
                    <a:pt x="294" y="60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306" y="60"/>
                  </a:lnTo>
                  <a:lnTo>
                    <a:pt x="306" y="66"/>
                  </a:lnTo>
                  <a:lnTo>
                    <a:pt x="312" y="48"/>
                  </a:lnTo>
                  <a:lnTo>
                    <a:pt x="312" y="54"/>
                  </a:lnTo>
                  <a:lnTo>
                    <a:pt x="318" y="42"/>
                  </a:lnTo>
                  <a:lnTo>
                    <a:pt x="318" y="48"/>
                  </a:lnTo>
                  <a:lnTo>
                    <a:pt x="324" y="36"/>
                  </a:lnTo>
                  <a:lnTo>
                    <a:pt x="324" y="60"/>
                  </a:lnTo>
                  <a:lnTo>
                    <a:pt x="330" y="66"/>
                  </a:lnTo>
                  <a:lnTo>
                    <a:pt x="330" y="42"/>
                  </a:lnTo>
                  <a:lnTo>
                    <a:pt x="336" y="30"/>
                  </a:lnTo>
                  <a:lnTo>
                    <a:pt x="342" y="30"/>
                  </a:lnTo>
                  <a:lnTo>
                    <a:pt x="342" y="42"/>
                  </a:lnTo>
                  <a:lnTo>
                    <a:pt x="348" y="42"/>
                  </a:lnTo>
                  <a:lnTo>
                    <a:pt x="354" y="36"/>
                  </a:lnTo>
                  <a:lnTo>
                    <a:pt x="360" y="30"/>
                  </a:lnTo>
                  <a:lnTo>
                    <a:pt x="360" y="36"/>
                  </a:lnTo>
                  <a:lnTo>
                    <a:pt x="360" y="30"/>
                  </a:lnTo>
                  <a:lnTo>
                    <a:pt x="366" y="54"/>
                  </a:lnTo>
                  <a:lnTo>
                    <a:pt x="372" y="42"/>
                  </a:lnTo>
                  <a:lnTo>
                    <a:pt x="378" y="18"/>
                  </a:lnTo>
                  <a:lnTo>
                    <a:pt x="378" y="24"/>
                  </a:lnTo>
                  <a:lnTo>
                    <a:pt x="378" y="18"/>
                  </a:lnTo>
                  <a:lnTo>
                    <a:pt x="384" y="30"/>
                  </a:lnTo>
                  <a:lnTo>
                    <a:pt x="384" y="12"/>
                  </a:lnTo>
                  <a:lnTo>
                    <a:pt x="390" y="6"/>
                  </a:lnTo>
                  <a:lnTo>
                    <a:pt x="390" y="24"/>
                  </a:lnTo>
                  <a:lnTo>
                    <a:pt x="402" y="24"/>
                  </a:lnTo>
                  <a:lnTo>
                    <a:pt x="402" y="12"/>
                  </a:lnTo>
                  <a:lnTo>
                    <a:pt x="408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4"/>
            <p:cNvSpPr>
              <a:spLocks/>
            </p:cNvSpPr>
            <p:nvPr/>
          </p:nvSpPr>
          <p:spPr bwMode="auto">
            <a:xfrm>
              <a:off x="2428246" y="4643524"/>
              <a:ext cx="1062305" cy="407416"/>
            </a:xfrm>
            <a:custGeom>
              <a:avLst/>
              <a:gdLst/>
              <a:ahLst/>
              <a:cxnLst>
                <a:cxn ang="0">
                  <a:pos x="6" y="192"/>
                </a:cxn>
                <a:cxn ang="0">
                  <a:pos x="12" y="174"/>
                </a:cxn>
                <a:cxn ang="0">
                  <a:pos x="24" y="180"/>
                </a:cxn>
                <a:cxn ang="0">
                  <a:pos x="36" y="180"/>
                </a:cxn>
                <a:cxn ang="0">
                  <a:pos x="42" y="186"/>
                </a:cxn>
                <a:cxn ang="0">
                  <a:pos x="48" y="186"/>
                </a:cxn>
                <a:cxn ang="0">
                  <a:pos x="60" y="180"/>
                </a:cxn>
                <a:cxn ang="0">
                  <a:pos x="66" y="162"/>
                </a:cxn>
                <a:cxn ang="0">
                  <a:pos x="72" y="174"/>
                </a:cxn>
                <a:cxn ang="0">
                  <a:pos x="78" y="162"/>
                </a:cxn>
                <a:cxn ang="0">
                  <a:pos x="90" y="168"/>
                </a:cxn>
                <a:cxn ang="0">
                  <a:pos x="96" y="162"/>
                </a:cxn>
                <a:cxn ang="0">
                  <a:pos x="102" y="150"/>
                </a:cxn>
                <a:cxn ang="0">
                  <a:pos x="114" y="132"/>
                </a:cxn>
                <a:cxn ang="0">
                  <a:pos x="120" y="150"/>
                </a:cxn>
                <a:cxn ang="0">
                  <a:pos x="132" y="126"/>
                </a:cxn>
                <a:cxn ang="0">
                  <a:pos x="138" y="132"/>
                </a:cxn>
                <a:cxn ang="0">
                  <a:pos x="150" y="132"/>
                </a:cxn>
                <a:cxn ang="0">
                  <a:pos x="156" y="120"/>
                </a:cxn>
                <a:cxn ang="0">
                  <a:pos x="168" y="120"/>
                </a:cxn>
                <a:cxn ang="0">
                  <a:pos x="174" y="132"/>
                </a:cxn>
                <a:cxn ang="0">
                  <a:pos x="180" y="120"/>
                </a:cxn>
                <a:cxn ang="0">
                  <a:pos x="186" y="108"/>
                </a:cxn>
                <a:cxn ang="0">
                  <a:pos x="198" y="120"/>
                </a:cxn>
                <a:cxn ang="0">
                  <a:pos x="204" y="108"/>
                </a:cxn>
                <a:cxn ang="0">
                  <a:pos x="210" y="114"/>
                </a:cxn>
                <a:cxn ang="0">
                  <a:pos x="222" y="108"/>
                </a:cxn>
                <a:cxn ang="0">
                  <a:pos x="234" y="96"/>
                </a:cxn>
                <a:cxn ang="0">
                  <a:pos x="240" y="84"/>
                </a:cxn>
                <a:cxn ang="0">
                  <a:pos x="246" y="96"/>
                </a:cxn>
                <a:cxn ang="0">
                  <a:pos x="258" y="84"/>
                </a:cxn>
                <a:cxn ang="0">
                  <a:pos x="270" y="66"/>
                </a:cxn>
                <a:cxn ang="0">
                  <a:pos x="276" y="72"/>
                </a:cxn>
                <a:cxn ang="0">
                  <a:pos x="288" y="72"/>
                </a:cxn>
                <a:cxn ang="0">
                  <a:pos x="294" y="66"/>
                </a:cxn>
                <a:cxn ang="0">
                  <a:pos x="300" y="60"/>
                </a:cxn>
                <a:cxn ang="0">
                  <a:pos x="312" y="42"/>
                </a:cxn>
                <a:cxn ang="0">
                  <a:pos x="324" y="24"/>
                </a:cxn>
                <a:cxn ang="0">
                  <a:pos x="330" y="36"/>
                </a:cxn>
                <a:cxn ang="0">
                  <a:pos x="342" y="36"/>
                </a:cxn>
                <a:cxn ang="0">
                  <a:pos x="354" y="0"/>
                </a:cxn>
                <a:cxn ang="0">
                  <a:pos x="360" y="36"/>
                </a:cxn>
              </a:cxnLst>
              <a:rect l="0" t="0" r="r" b="b"/>
              <a:pathLst>
                <a:path w="372" h="192">
                  <a:moveTo>
                    <a:pt x="0" y="174"/>
                  </a:moveTo>
                  <a:lnTo>
                    <a:pt x="0" y="186"/>
                  </a:lnTo>
                  <a:lnTo>
                    <a:pt x="6" y="192"/>
                  </a:lnTo>
                  <a:lnTo>
                    <a:pt x="6" y="186"/>
                  </a:lnTo>
                  <a:lnTo>
                    <a:pt x="12" y="168"/>
                  </a:lnTo>
                  <a:lnTo>
                    <a:pt x="12" y="174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24" y="180"/>
                  </a:lnTo>
                  <a:lnTo>
                    <a:pt x="30" y="186"/>
                  </a:lnTo>
                  <a:lnTo>
                    <a:pt x="30" y="174"/>
                  </a:lnTo>
                  <a:lnTo>
                    <a:pt x="36" y="180"/>
                  </a:lnTo>
                  <a:lnTo>
                    <a:pt x="36" y="186"/>
                  </a:lnTo>
                  <a:lnTo>
                    <a:pt x="42" y="180"/>
                  </a:lnTo>
                  <a:lnTo>
                    <a:pt x="42" y="186"/>
                  </a:lnTo>
                  <a:lnTo>
                    <a:pt x="42" y="174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68"/>
                  </a:lnTo>
                  <a:lnTo>
                    <a:pt x="54" y="180"/>
                  </a:lnTo>
                  <a:lnTo>
                    <a:pt x="60" y="180"/>
                  </a:lnTo>
                  <a:lnTo>
                    <a:pt x="60" y="156"/>
                  </a:lnTo>
                  <a:lnTo>
                    <a:pt x="60" y="168"/>
                  </a:lnTo>
                  <a:lnTo>
                    <a:pt x="66" y="162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72" y="174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78" y="162"/>
                  </a:lnTo>
                  <a:lnTo>
                    <a:pt x="84" y="150"/>
                  </a:lnTo>
                  <a:lnTo>
                    <a:pt x="84" y="156"/>
                  </a:lnTo>
                  <a:lnTo>
                    <a:pt x="90" y="168"/>
                  </a:lnTo>
                  <a:lnTo>
                    <a:pt x="90" y="156"/>
                  </a:lnTo>
                  <a:lnTo>
                    <a:pt x="90" y="168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02" y="168"/>
                  </a:lnTo>
                  <a:lnTo>
                    <a:pt x="102" y="150"/>
                  </a:lnTo>
                  <a:lnTo>
                    <a:pt x="102" y="162"/>
                  </a:lnTo>
                  <a:lnTo>
                    <a:pt x="108" y="156"/>
                  </a:lnTo>
                  <a:lnTo>
                    <a:pt x="114" y="132"/>
                  </a:lnTo>
                  <a:lnTo>
                    <a:pt x="114" y="138"/>
                  </a:lnTo>
                  <a:lnTo>
                    <a:pt x="120" y="126"/>
                  </a:lnTo>
                  <a:lnTo>
                    <a:pt x="120" y="150"/>
                  </a:lnTo>
                  <a:lnTo>
                    <a:pt x="126" y="162"/>
                  </a:lnTo>
                  <a:lnTo>
                    <a:pt x="126" y="138"/>
                  </a:lnTo>
                  <a:lnTo>
                    <a:pt x="132" y="126"/>
                  </a:lnTo>
                  <a:lnTo>
                    <a:pt x="132" y="132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26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50" y="126"/>
                  </a:lnTo>
                  <a:lnTo>
                    <a:pt x="156" y="120"/>
                  </a:lnTo>
                  <a:lnTo>
                    <a:pt x="162" y="144"/>
                  </a:lnTo>
                  <a:lnTo>
                    <a:pt x="162" y="132"/>
                  </a:lnTo>
                  <a:lnTo>
                    <a:pt x="168" y="120"/>
                  </a:lnTo>
                  <a:lnTo>
                    <a:pt x="168" y="138"/>
                  </a:lnTo>
                  <a:lnTo>
                    <a:pt x="168" y="132"/>
                  </a:lnTo>
                  <a:lnTo>
                    <a:pt x="174" y="132"/>
                  </a:lnTo>
                  <a:lnTo>
                    <a:pt x="174" y="114"/>
                  </a:lnTo>
                  <a:lnTo>
                    <a:pt x="180" y="132"/>
                  </a:lnTo>
                  <a:lnTo>
                    <a:pt x="180" y="120"/>
                  </a:lnTo>
                  <a:lnTo>
                    <a:pt x="180" y="138"/>
                  </a:lnTo>
                  <a:lnTo>
                    <a:pt x="186" y="120"/>
                  </a:lnTo>
                  <a:lnTo>
                    <a:pt x="186" y="108"/>
                  </a:lnTo>
                  <a:lnTo>
                    <a:pt x="192" y="96"/>
                  </a:lnTo>
                  <a:lnTo>
                    <a:pt x="192" y="108"/>
                  </a:lnTo>
                  <a:lnTo>
                    <a:pt x="198" y="120"/>
                  </a:lnTo>
                  <a:lnTo>
                    <a:pt x="198" y="108"/>
                  </a:lnTo>
                  <a:lnTo>
                    <a:pt x="204" y="114"/>
                  </a:lnTo>
                  <a:lnTo>
                    <a:pt x="204" y="108"/>
                  </a:lnTo>
                  <a:lnTo>
                    <a:pt x="210" y="102"/>
                  </a:lnTo>
                  <a:lnTo>
                    <a:pt x="210" y="132"/>
                  </a:lnTo>
                  <a:lnTo>
                    <a:pt x="210" y="114"/>
                  </a:lnTo>
                  <a:lnTo>
                    <a:pt x="216" y="102"/>
                  </a:lnTo>
                  <a:lnTo>
                    <a:pt x="222" y="120"/>
                  </a:lnTo>
                  <a:lnTo>
                    <a:pt x="222" y="108"/>
                  </a:lnTo>
                  <a:lnTo>
                    <a:pt x="228" y="102"/>
                  </a:lnTo>
                  <a:lnTo>
                    <a:pt x="228" y="84"/>
                  </a:lnTo>
                  <a:lnTo>
                    <a:pt x="234" y="96"/>
                  </a:lnTo>
                  <a:lnTo>
                    <a:pt x="234" y="90"/>
                  </a:lnTo>
                  <a:lnTo>
                    <a:pt x="240" y="96"/>
                  </a:lnTo>
                  <a:lnTo>
                    <a:pt x="240" y="84"/>
                  </a:lnTo>
                  <a:lnTo>
                    <a:pt x="240" y="102"/>
                  </a:lnTo>
                  <a:lnTo>
                    <a:pt x="252" y="96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8" y="96"/>
                  </a:lnTo>
                  <a:lnTo>
                    <a:pt x="258" y="84"/>
                  </a:lnTo>
                  <a:lnTo>
                    <a:pt x="264" y="84"/>
                  </a:lnTo>
                  <a:lnTo>
                    <a:pt x="264" y="66"/>
                  </a:lnTo>
                  <a:lnTo>
                    <a:pt x="270" y="66"/>
                  </a:lnTo>
                  <a:lnTo>
                    <a:pt x="270" y="96"/>
                  </a:lnTo>
                  <a:lnTo>
                    <a:pt x="276" y="84"/>
                  </a:lnTo>
                  <a:lnTo>
                    <a:pt x="276" y="72"/>
                  </a:lnTo>
                  <a:lnTo>
                    <a:pt x="282" y="66"/>
                  </a:lnTo>
                  <a:lnTo>
                    <a:pt x="288" y="54"/>
                  </a:lnTo>
                  <a:lnTo>
                    <a:pt x="288" y="72"/>
                  </a:lnTo>
                  <a:lnTo>
                    <a:pt x="288" y="66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300" y="60"/>
                  </a:lnTo>
                  <a:lnTo>
                    <a:pt x="306" y="54"/>
                  </a:lnTo>
                  <a:lnTo>
                    <a:pt x="306" y="30"/>
                  </a:lnTo>
                  <a:lnTo>
                    <a:pt x="312" y="42"/>
                  </a:lnTo>
                  <a:lnTo>
                    <a:pt x="318" y="48"/>
                  </a:lnTo>
                  <a:lnTo>
                    <a:pt x="318" y="30"/>
                  </a:lnTo>
                  <a:lnTo>
                    <a:pt x="324" y="24"/>
                  </a:lnTo>
                  <a:lnTo>
                    <a:pt x="324" y="36"/>
                  </a:lnTo>
                  <a:lnTo>
                    <a:pt x="330" y="30"/>
                  </a:lnTo>
                  <a:lnTo>
                    <a:pt x="330" y="36"/>
                  </a:lnTo>
                  <a:lnTo>
                    <a:pt x="336" y="42"/>
                  </a:lnTo>
                  <a:lnTo>
                    <a:pt x="342" y="24"/>
                  </a:lnTo>
                  <a:lnTo>
                    <a:pt x="342" y="36"/>
                  </a:lnTo>
                  <a:lnTo>
                    <a:pt x="348" y="30"/>
                  </a:lnTo>
                  <a:lnTo>
                    <a:pt x="348" y="12"/>
                  </a:lnTo>
                  <a:lnTo>
                    <a:pt x="354" y="0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60" y="36"/>
                  </a:lnTo>
                  <a:lnTo>
                    <a:pt x="366" y="30"/>
                  </a:lnTo>
                  <a:lnTo>
                    <a:pt x="372" y="2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95"/>
            <p:cNvSpPr>
              <a:spLocks/>
            </p:cNvSpPr>
            <p:nvPr/>
          </p:nvSpPr>
          <p:spPr bwMode="auto">
            <a:xfrm>
              <a:off x="3490551" y="4261572"/>
              <a:ext cx="1079439" cy="432879"/>
            </a:xfrm>
            <a:custGeom>
              <a:avLst/>
              <a:gdLst/>
              <a:ahLst/>
              <a:cxnLst>
                <a:cxn ang="0">
                  <a:pos x="6" y="174"/>
                </a:cxn>
                <a:cxn ang="0">
                  <a:pos x="12" y="186"/>
                </a:cxn>
                <a:cxn ang="0">
                  <a:pos x="30" y="180"/>
                </a:cxn>
                <a:cxn ang="0">
                  <a:pos x="36" y="180"/>
                </a:cxn>
                <a:cxn ang="0">
                  <a:pos x="48" y="144"/>
                </a:cxn>
                <a:cxn ang="0">
                  <a:pos x="60" y="156"/>
                </a:cxn>
                <a:cxn ang="0">
                  <a:pos x="72" y="108"/>
                </a:cxn>
                <a:cxn ang="0">
                  <a:pos x="78" y="156"/>
                </a:cxn>
                <a:cxn ang="0">
                  <a:pos x="84" y="168"/>
                </a:cxn>
                <a:cxn ang="0">
                  <a:pos x="96" y="162"/>
                </a:cxn>
                <a:cxn ang="0">
                  <a:pos x="102" y="144"/>
                </a:cxn>
                <a:cxn ang="0">
                  <a:pos x="120" y="132"/>
                </a:cxn>
                <a:cxn ang="0">
                  <a:pos x="126" y="132"/>
                </a:cxn>
                <a:cxn ang="0">
                  <a:pos x="138" y="138"/>
                </a:cxn>
                <a:cxn ang="0">
                  <a:pos x="144" y="144"/>
                </a:cxn>
                <a:cxn ang="0">
                  <a:pos x="156" y="114"/>
                </a:cxn>
                <a:cxn ang="0">
                  <a:pos x="162" y="102"/>
                </a:cxn>
                <a:cxn ang="0">
                  <a:pos x="174" y="108"/>
                </a:cxn>
                <a:cxn ang="0">
                  <a:pos x="180" y="120"/>
                </a:cxn>
                <a:cxn ang="0">
                  <a:pos x="186" y="90"/>
                </a:cxn>
                <a:cxn ang="0">
                  <a:pos x="198" y="90"/>
                </a:cxn>
                <a:cxn ang="0">
                  <a:pos x="204" y="84"/>
                </a:cxn>
                <a:cxn ang="0">
                  <a:pos x="216" y="30"/>
                </a:cxn>
                <a:cxn ang="0">
                  <a:pos x="222" y="36"/>
                </a:cxn>
                <a:cxn ang="0">
                  <a:pos x="234" y="6"/>
                </a:cxn>
                <a:cxn ang="0">
                  <a:pos x="240" y="0"/>
                </a:cxn>
                <a:cxn ang="0">
                  <a:pos x="246" y="90"/>
                </a:cxn>
                <a:cxn ang="0">
                  <a:pos x="252" y="132"/>
                </a:cxn>
                <a:cxn ang="0">
                  <a:pos x="264" y="138"/>
                </a:cxn>
                <a:cxn ang="0">
                  <a:pos x="270" y="138"/>
                </a:cxn>
                <a:cxn ang="0">
                  <a:pos x="282" y="108"/>
                </a:cxn>
                <a:cxn ang="0">
                  <a:pos x="288" y="102"/>
                </a:cxn>
                <a:cxn ang="0">
                  <a:pos x="294" y="120"/>
                </a:cxn>
                <a:cxn ang="0">
                  <a:pos x="306" y="102"/>
                </a:cxn>
                <a:cxn ang="0">
                  <a:pos x="312" y="150"/>
                </a:cxn>
                <a:cxn ang="0">
                  <a:pos x="324" y="132"/>
                </a:cxn>
                <a:cxn ang="0">
                  <a:pos x="330" y="168"/>
                </a:cxn>
                <a:cxn ang="0">
                  <a:pos x="336" y="168"/>
                </a:cxn>
                <a:cxn ang="0">
                  <a:pos x="348" y="168"/>
                </a:cxn>
                <a:cxn ang="0">
                  <a:pos x="354" y="162"/>
                </a:cxn>
                <a:cxn ang="0">
                  <a:pos x="366" y="198"/>
                </a:cxn>
                <a:cxn ang="0">
                  <a:pos x="372" y="150"/>
                </a:cxn>
              </a:cxnLst>
              <a:rect l="0" t="0" r="r" b="b"/>
              <a:pathLst>
                <a:path w="378" h="204">
                  <a:moveTo>
                    <a:pt x="0" y="204"/>
                  </a:moveTo>
                  <a:lnTo>
                    <a:pt x="0" y="186"/>
                  </a:lnTo>
                  <a:lnTo>
                    <a:pt x="6" y="174"/>
                  </a:lnTo>
                  <a:lnTo>
                    <a:pt x="6" y="186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30" y="180"/>
                  </a:lnTo>
                  <a:lnTo>
                    <a:pt x="30" y="156"/>
                  </a:lnTo>
                  <a:lnTo>
                    <a:pt x="36" y="162"/>
                  </a:lnTo>
                  <a:lnTo>
                    <a:pt x="36" y="180"/>
                  </a:lnTo>
                  <a:lnTo>
                    <a:pt x="42" y="162"/>
                  </a:lnTo>
                  <a:lnTo>
                    <a:pt x="48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54" y="162"/>
                  </a:lnTo>
                  <a:lnTo>
                    <a:pt x="60" y="156"/>
                  </a:lnTo>
                  <a:lnTo>
                    <a:pt x="60" y="150"/>
                  </a:lnTo>
                  <a:lnTo>
                    <a:pt x="66" y="132"/>
                  </a:lnTo>
                  <a:lnTo>
                    <a:pt x="72" y="108"/>
                  </a:lnTo>
                  <a:lnTo>
                    <a:pt x="72" y="138"/>
                  </a:lnTo>
                  <a:lnTo>
                    <a:pt x="78" y="120"/>
                  </a:lnTo>
                  <a:lnTo>
                    <a:pt x="78" y="156"/>
                  </a:lnTo>
                  <a:lnTo>
                    <a:pt x="78" y="144"/>
                  </a:lnTo>
                  <a:lnTo>
                    <a:pt x="84" y="138"/>
                  </a:lnTo>
                  <a:lnTo>
                    <a:pt x="84" y="168"/>
                  </a:lnTo>
                  <a:lnTo>
                    <a:pt x="90" y="174"/>
                  </a:lnTo>
                  <a:lnTo>
                    <a:pt x="90" y="168"/>
                  </a:lnTo>
                  <a:lnTo>
                    <a:pt x="96" y="162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02" y="144"/>
                  </a:lnTo>
                  <a:lnTo>
                    <a:pt x="108" y="120"/>
                  </a:lnTo>
                  <a:lnTo>
                    <a:pt x="108" y="132"/>
                  </a:lnTo>
                  <a:lnTo>
                    <a:pt x="120" y="132"/>
                  </a:lnTo>
                  <a:lnTo>
                    <a:pt x="120" y="120"/>
                  </a:lnTo>
                  <a:lnTo>
                    <a:pt x="126" y="138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2" y="132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44" y="126"/>
                  </a:lnTo>
                  <a:lnTo>
                    <a:pt x="144" y="144"/>
                  </a:lnTo>
                  <a:lnTo>
                    <a:pt x="150" y="144"/>
                  </a:lnTo>
                  <a:lnTo>
                    <a:pt x="150" y="120"/>
                  </a:lnTo>
                  <a:lnTo>
                    <a:pt x="156" y="114"/>
                  </a:lnTo>
                  <a:lnTo>
                    <a:pt x="156" y="96"/>
                  </a:lnTo>
                  <a:lnTo>
                    <a:pt x="156" y="108"/>
                  </a:lnTo>
                  <a:lnTo>
                    <a:pt x="162" y="102"/>
                  </a:lnTo>
                  <a:lnTo>
                    <a:pt x="162" y="132"/>
                  </a:lnTo>
                  <a:lnTo>
                    <a:pt x="168" y="108"/>
                  </a:lnTo>
                  <a:lnTo>
                    <a:pt x="174" y="108"/>
                  </a:lnTo>
                  <a:lnTo>
                    <a:pt x="174" y="132"/>
                  </a:lnTo>
                  <a:lnTo>
                    <a:pt x="174" y="108"/>
                  </a:lnTo>
                  <a:lnTo>
                    <a:pt x="180" y="120"/>
                  </a:lnTo>
                  <a:lnTo>
                    <a:pt x="180" y="96"/>
                  </a:lnTo>
                  <a:lnTo>
                    <a:pt x="186" y="102"/>
                  </a:lnTo>
                  <a:lnTo>
                    <a:pt x="186" y="90"/>
                  </a:lnTo>
                  <a:lnTo>
                    <a:pt x="192" y="114"/>
                  </a:lnTo>
                  <a:lnTo>
                    <a:pt x="192" y="120"/>
                  </a:lnTo>
                  <a:lnTo>
                    <a:pt x="198" y="90"/>
                  </a:lnTo>
                  <a:lnTo>
                    <a:pt x="198" y="102"/>
                  </a:lnTo>
                  <a:lnTo>
                    <a:pt x="204" y="72"/>
                  </a:lnTo>
                  <a:lnTo>
                    <a:pt x="204" y="84"/>
                  </a:lnTo>
                  <a:lnTo>
                    <a:pt x="210" y="60"/>
                  </a:lnTo>
                  <a:lnTo>
                    <a:pt x="210" y="42"/>
                  </a:lnTo>
                  <a:lnTo>
                    <a:pt x="216" y="30"/>
                  </a:lnTo>
                  <a:lnTo>
                    <a:pt x="216" y="36"/>
                  </a:lnTo>
                  <a:lnTo>
                    <a:pt x="222" y="42"/>
                  </a:lnTo>
                  <a:lnTo>
                    <a:pt x="222" y="36"/>
                  </a:lnTo>
                  <a:lnTo>
                    <a:pt x="228" y="30"/>
                  </a:lnTo>
                  <a:lnTo>
                    <a:pt x="228" y="24"/>
                  </a:lnTo>
                  <a:lnTo>
                    <a:pt x="234" y="6"/>
                  </a:lnTo>
                  <a:lnTo>
                    <a:pt x="234" y="30"/>
                  </a:lnTo>
                  <a:lnTo>
                    <a:pt x="234" y="6"/>
                  </a:lnTo>
                  <a:lnTo>
                    <a:pt x="240" y="0"/>
                  </a:lnTo>
                  <a:lnTo>
                    <a:pt x="240" y="6"/>
                  </a:lnTo>
                  <a:lnTo>
                    <a:pt x="246" y="42"/>
                  </a:lnTo>
                  <a:lnTo>
                    <a:pt x="246" y="90"/>
                  </a:lnTo>
                  <a:lnTo>
                    <a:pt x="246" y="78"/>
                  </a:lnTo>
                  <a:lnTo>
                    <a:pt x="252" y="108"/>
                  </a:lnTo>
                  <a:lnTo>
                    <a:pt x="252" y="132"/>
                  </a:lnTo>
                  <a:lnTo>
                    <a:pt x="258" y="144"/>
                  </a:lnTo>
                  <a:lnTo>
                    <a:pt x="258" y="132"/>
                  </a:lnTo>
                  <a:lnTo>
                    <a:pt x="264" y="138"/>
                  </a:lnTo>
                  <a:lnTo>
                    <a:pt x="264" y="132"/>
                  </a:lnTo>
                  <a:lnTo>
                    <a:pt x="264" y="144"/>
                  </a:lnTo>
                  <a:lnTo>
                    <a:pt x="270" y="138"/>
                  </a:lnTo>
                  <a:lnTo>
                    <a:pt x="276" y="114"/>
                  </a:lnTo>
                  <a:lnTo>
                    <a:pt x="276" y="132"/>
                  </a:lnTo>
                  <a:lnTo>
                    <a:pt x="282" y="108"/>
                  </a:lnTo>
                  <a:lnTo>
                    <a:pt x="282" y="84"/>
                  </a:lnTo>
                  <a:lnTo>
                    <a:pt x="288" y="96"/>
                  </a:lnTo>
                  <a:lnTo>
                    <a:pt x="288" y="102"/>
                  </a:lnTo>
                  <a:lnTo>
                    <a:pt x="294" y="114"/>
                  </a:lnTo>
                  <a:lnTo>
                    <a:pt x="294" y="126"/>
                  </a:lnTo>
                  <a:lnTo>
                    <a:pt x="294" y="120"/>
                  </a:lnTo>
                  <a:lnTo>
                    <a:pt x="300" y="126"/>
                  </a:lnTo>
                  <a:lnTo>
                    <a:pt x="300" y="114"/>
                  </a:lnTo>
                  <a:lnTo>
                    <a:pt x="306" y="102"/>
                  </a:lnTo>
                  <a:lnTo>
                    <a:pt x="306" y="120"/>
                  </a:lnTo>
                  <a:lnTo>
                    <a:pt x="312" y="12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318" y="138"/>
                  </a:lnTo>
                  <a:lnTo>
                    <a:pt x="324" y="132"/>
                  </a:lnTo>
                  <a:lnTo>
                    <a:pt x="324" y="120"/>
                  </a:lnTo>
                  <a:lnTo>
                    <a:pt x="330" y="138"/>
                  </a:lnTo>
                  <a:lnTo>
                    <a:pt x="330" y="168"/>
                  </a:lnTo>
                  <a:lnTo>
                    <a:pt x="336" y="162"/>
                  </a:lnTo>
                  <a:lnTo>
                    <a:pt x="336" y="150"/>
                  </a:lnTo>
                  <a:lnTo>
                    <a:pt x="336" y="168"/>
                  </a:lnTo>
                  <a:lnTo>
                    <a:pt x="342" y="174"/>
                  </a:lnTo>
                  <a:lnTo>
                    <a:pt x="342" y="156"/>
                  </a:lnTo>
                  <a:lnTo>
                    <a:pt x="348" y="168"/>
                  </a:lnTo>
                  <a:lnTo>
                    <a:pt x="354" y="162"/>
                  </a:lnTo>
                  <a:lnTo>
                    <a:pt x="354" y="156"/>
                  </a:lnTo>
                  <a:lnTo>
                    <a:pt x="354" y="162"/>
                  </a:lnTo>
                  <a:lnTo>
                    <a:pt x="360" y="174"/>
                  </a:lnTo>
                  <a:lnTo>
                    <a:pt x="360" y="180"/>
                  </a:lnTo>
                  <a:lnTo>
                    <a:pt x="366" y="198"/>
                  </a:lnTo>
                  <a:lnTo>
                    <a:pt x="366" y="180"/>
                  </a:lnTo>
                  <a:lnTo>
                    <a:pt x="372" y="168"/>
                  </a:lnTo>
                  <a:lnTo>
                    <a:pt x="372" y="150"/>
                  </a:lnTo>
                  <a:lnTo>
                    <a:pt x="378" y="144"/>
                  </a:lnTo>
                  <a:lnTo>
                    <a:pt x="378" y="15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6"/>
            <p:cNvSpPr>
              <a:spLocks/>
            </p:cNvSpPr>
            <p:nvPr/>
          </p:nvSpPr>
          <p:spPr bwMode="auto">
            <a:xfrm>
              <a:off x="4569990" y="3701376"/>
              <a:ext cx="1216510" cy="2062541"/>
            </a:xfrm>
            <a:custGeom>
              <a:avLst/>
              <a:gdLst/>
              <a:ahLst/>
              <a:cxnLst>
                <a:cxn ang="0">
                  <a:pos x="6" y="390"/>
                </a:cxn>
                <a:cxn ang="0">
                  <a:pos x="18" y="144"/>
                </a:cxn>
                <a:cxn ang="0">
                  <a:pos x="24" y="234"/>
                </a:cxn>
                <a:cxn ang="0">
                  <a:pos x="30" y="462"/>
                </a:cxn>
                <a:cxn ang="0">
                  <a:pos x="36" y="450"/>
                </a:cxn>
                <a:cxn ang="0">
                  <a:pos x="48" y="348"/>
                </a:cxn>
                <a:cxn ang="0">
                  <a:pos x="54" y="390"/>
                </a:cxn>
                <a:cxn ang="0">
                  <a:pos x="66" y="468"/>
                </a:cxn>
                <a:cxn ang="0">
                  <a:pos x="72" y="396"/>
                </a:cxn>
                <a:cxn ang="0">
                  <a:pos x="84" y="504"/>
                </a:cxn>
                <a:cxn ang="0">
                  <a:pos x="90" y="588"/>
                </a:cxn>
                <a:cxn ang="0">
                  <a:pos x="108" y="600"/>
                </a:cxn>
                <a:cxn ang="0">
                  <a:pos x="114" y="522"/>
                </a:cxn>
                <a:cxn ang="0">
                  <a:pos x="126" y="594"/>
                </a:cxn>
                <a:cxn ang="0">
                  <a:pos x="138" y="612"/>
                </a:cxn>
                <a:cxn ang="0">
                  <a:pos x="150" y="660"/>
                </a:cxn>
                <a:cxn ang="0">
                  <a:pos x="156" y="684"/>
                </a:cxn>
                <a:cxn ang="0">
                  <a:pos x="168" y="672"/>
                </a:cxn>
                <a:cxn ang="0">
                  <a:pos x="174" y="690"/>
                </a:cxn>
                <a:cxn ang="0">
                  <a:pos x="186" y="648"/>
                </a:cxn>
                <a:cxn ang="0">
                  <a:pos x="198" y="642"/>
                </a:cxn>
                <a:cxn ang="0">
                  <a:pos x="210" y="642"/>
                </a:cxn>
                <a:cxn ang="0">
                  <a:pos x="222" y="630"/>
                </a:cxn>
                <a:cxn ang="0">
                  <a:pos x="234" y="618"/>
                </a:cxn>
                <a:cxn ang="0">
                  <a:pos x="240" y="588"/>
                </a:cxn>
                <a:cxn ang="0">
                  <a:pos x="252" y="582"/>
                </a:cxn>
                <a:cxn ang="0">
                  <a:pos x="258" y="594"/>
                </a:cxn>
                <a:cxn ang="0">
                  <a:pos x="270" y="576"/>
                </a:cxn>
                <a:cxn ang="0">
                  <a:pos x="282" y="354"/>
                </a:cxn>
                <a:cxn ang="0">
                  <a:pos x="288" y="36"/>
                </a:cxn>
                <a:cxn ang="0">
                  <a:pos x="300" y="540"/>
                </a:cxn>
                <a:cxn ang="0">
                  <a:pos x="306" y="780"/>
                </a:cxn>
                <a:cxn ang="0">
                  <a:pos x="318" y="816"/>
                </a:cxn>
                <a:cxn ang="0">
                  <a:pos x="330" y="840"/>
                </a:cxn>
                <a:cxn ang="0">
                  <a:pos x="342" y="816"/>
                </a:cxn>
                <a:cxn ang="0">
                  <a:pos x="348" y="684"/>
                </a:cxn>
                <a:cxn ang="0">
                  <a:pos x="354" y="552"/>
                </a:cxn>
                <a:cxn ang="0">
                  <a:pos x="366" y="786"/>
                </a:cxn>
                <a:cxn ang="0">
                  <a:pos x="372" y="942"/>
                </a:cxn>
                <a:cxn ang="0">
                  <a:pos x="390" y="966"/>
                </a:cxn>
                <a:cxn ang="0">
                  <a:pos x="396" y="972"/>
                </a:cxn>
                <a:cxn ang="0">
                  <a:pos x="414" y="948"/>
                </a:cxn>
              </a:cxnLst>
              <a:rect l="0" t="0" r="r" b="b"/>
              <a:pathLst>
                <a:path w="426" h="972">
                  <a:moveTo>
                    <a:pt x="0" y="414"/>
                  </a:moveTo>
                  <a:lnTo>
                    <a:pt x="6" y="420"/>
                  </a:lnTo>
                  <a:lnTo>
                    <a:pt x="6" y="390"/>
                  </a:lnTo>
                  <a:lnTo>
                    <a:pt x="12" y="360"/>
                  </a:lnTo>
                  <a:lnTo>
                    <a:pt x="12" y="300"/>
                  </a:lnTo>
                  <a:lnTo>
                    <a:pt x="18" y="144"/>
                  </a:lnTo>
                  <a:lnTo>
                    <a:pt x="18" y="0"/>
                  </a:lnTo>
                  <a:lnTo>
                    <a:pt x="18" y="36"/>
                  </a:lnTo>
                  <a:lnTo>
                    <a:pt x="24" y="234"/>
                  </a:lnTo>
                  <a:lnTo>
                    <a:pt x="24" y="390"/>
                  </a:lnTo>
                  <a:lnTo>
                    <a:pt x="30" y="456"/>
                  </a:lnTo>
                  <a:lnTo>
                    <a:pt x="30" y="462"/>
                  </a:lnTo>
                  <a:lnTo>
                    <a:pt x="36" y="468"/>
                  </a:lnTo>
                  <a:lnTo>
                    <a:pt x="36" y="474"/>
                  </a:lnTo>
                  <a:lnTo>
                    <a:pt x="36" y="450"/>
                  </a:lnTo>
                  <a:lnTo>
                    <a:pt x="42" y="438"/>
                  </a:lnTo>
                  <a:lnTo>
                    <a:pt x="42" y="396"/>
                  </a:lnTo>
                  <a:lnTo>
                    <a:pt x="48" y="348"/>
                  </a:lnTo>
                  <a:lnTo>
                    <a:pt x="48" y="306"/>
                  </a:lnTo>
                  <a:lnTo>
                    <a:pt x="54" y="354"/>
                  </a:lnTo>
                  <a:lnTo>
                    <a:pt x="54" y="390"/>
                  </a:lnTo>
                  <a:lnTo>
                    <a:pt x="60" y="438"/>
                  </a:lnTo>
                  <a:lnTo>
                    <a:pt x="60" y="456"/>
                  </a:lnTo>
                  <a:lnTo>
                    <a:pt x="66" y="468"/>
                  </a:lnTo>
                  <a:lnTo>
                    <a:pt x="66" y="444"/>
                  </a:lnTo>
                  <a:lnTo>
                    <a:pt x="72" y="420"/>
                  </a:lnTo>
                  <a:lnTo>
                    <a:pt x="72" y="396"/>
                  </a:lnTo>
                  <a:lnTo>
                    <a:pt x="78" y="408"/>
                  </a:lnTo>
                  <a:lnTo>
                    <a:pt x="78" y="468"/>
                  </a:lnTo>
                  <a:lnTo>
                    <a:pt x="84" y="504"/>
                  </a:lnTo>
                  <a:lnTo>
                    <a:pt x="84" y="522"/>
                  </a:lnTo>
                  <a:lnTo>
                    <a:pt x="90" y="558"/>
                  </a:lnTo>
                  <a:lnTo>
                    <a:pt x="90" y="588"/>
                  </a:lnTo>
                  <a:lnTo>
                    <a:pt x="96" y="594"/>
                  </a:lnTo>
                  <a:lnTo>
                    <a:pt x="102" y="594"/>
                  </a:lnTo>
                  <a:lnTo>
                    <a:pt x="108" y="600"/>
                  </a:lnTo>
                  <a:lnTo>
                    <a:pt x="108" y="570"/>
                  </a:lnTo>
                  <a:lnTo>
                    <a:pt x="114" y="564"/>
                  </a:lnTo>
                  <a:lnTo>
                    <a:pt x="114" y="522"/>
                  </a:lnTo>
                  <a:lnTo>
                    <a:pt x="120" y="516"/>
                  </a:lnTo>
                  <a:lnTo>
                    <a:pt x="126" y="552"/>
                  </a:lnTo>
                  <a:lnTo>
                    <a:pt x="126" y="594"/>
                  </a:lnTo>
                  <a:lnTo>
                    <a:pt x="132" y="606"/>
                  </a:lnTo>
                  <a:lnTo>
                    <a:pt x="138" y="594"/>
                  </a:lnTo>
                  <a:lnTo>
                    <a:pt x="138" y="612"/>
                  </a:lnTo>
                  <a:lnTo>
                    <a:pt x="144" y="612"/>
                  </a:lnTo>
                  <a:lnTo>
                    <a:pt x="144" y="648"/>
                  </a:lnTo>
                  <a:lnTo>
                    <a:pt x="150" y="660"/>
                  </a:lnTo>
                  <a:lnTo>
                    <a:pt x="150" y="666"/>
                  </a:lnTo>
                  <a:lnTo>
                    <a:pt x="156" y="672"/>
                  </a:lnTo>
                  <a:lnTo>
                    <a:pt x="156" y="684"/>
                  </a:lnTo>
                  <a:lnTo>
                    <a:pt x="162" y="678"/>
                  </a:lnTo>
                  <a:lnTo>
                    <a:pt x="162" y="684"/>
                  </a:lnTo>
                  <a:lnTo>
                    <a:pt x="168" y="672"/>
                  </a:lnTo>
                  <a:lnTo>
                    <a:pt x="168" y="678"/>
                  </a:lnTo>
                  <a:lnTo>
                    <a:pt x="174" y="666"/>
                  </a:lnTo>
                  <a:lnTo>
                    <a:pt x="174" y="690"/>
                  </a:lnTo>
                  <a:lnTo>
                    <a:pt x="180" y="666"/>
                  </a:lnTo>
                  <a:lnTo>
                    <a:pt x="186" y="660"/>
                  </a:lnTo>
                  <a:lnTo>
                    <a:pt x="186" y="648"/>
                  </a:lnTo>
                  <a:lnTo>
                    <a:pt x="192" y="672"/>
                  </a:lnTo>
                  <a:lnTo>
                    <a:pt x="192" y="660"/>
                  </a:lnTo>
                  <a:lnTo>
                    <a:pt x="198" y="642"/>
                  </a:lnTo>
                  <a:lnTo>
                    <a:pt x="198" y="654"/>
                  </a:lnTo>
                  <a:lnTo>
                    <a:pt x="204" y="648"/>
                  </a:lnTo>
                  <a:lnTo>
                    <a:pt x="210" y="642"/>
                  </a:lnTo>
                  <a:lnTo>
                    <a:pt x="216" y="648"/>
                  </a:lnTo>
                  <a:lnTo>
                    <a:pt x="216" y="630"/>
                  </a:lnTo>
                  <a:lnTo>
                    <a:pt x="222" y="630"/>
                  </a:lnTo>
                  <a:lnTo>
                    <a:pt x="228" y="618"/>
                  </a:lnTo>
                  <a:lnTo>
                    <a:pt x="228" y="612"/>
                  </a:lnTo>
                  <a:lnTo>
                    <a:pt x="234" y="618"/>
                  </a:lnTo>
                  <a:lnTo>
                    <a:pt x="234" y="606"/>
                  </a:lnTo>
                  <a:lnTo>
                    <a:pt x="240" y="600"/>
                  </a:lnTo>
                  <a:lnTo>
                    <a:pt x="240" y="588"/>
                  </a:lnTo>
                  <a:lnTo>
                    <a:pt x="246" y="582"/>
                  </a:lnTo>
                  <a:lnTo>
                    <a:pt x="252" y="576"/>
                  </a:lnTo>
                  <a:lnTo>
                    <a:pt x="252" y="582"/>
                  </a:lnTo>
                  <a:lnTo>
                    <a:pt x="264" y="594"/>
                  </a:lnTo>
                  <a:lnTo>
                    <a:pt x="264" y="606"/>
                  </a:lnTo>
                  <a:lnTo>
                    <a:pt x="258" y="594"/>
                  </a:lnTo>
                  <a:lnTo>
                    <a:pt x="264" y="600"/>
                  </a:lnTo>
                  <a:lnTo>
                    <a:pt x="270" y="600"/>
                  </a:lnTo>
                  <a:lnTo>
                    <a:pt x="270" y="576"/>
                  </a:lnTo>
                  <a:lnTo>
                    <a:pt x="276" y="570"/>
                  </a:lnTo>
                  <a:lnTo>
                    <a:pt x="276" y="486"/>
                  </a:lnTo>
                  <a:lnTo>
                    <a:pt x="282" y="354"/>
                  </a:lnTo>
                  <a:lnTo>
                    <a:pt x="282" y="174"/>
                  </a:lnTo>
                  <a:lnTo>
                    <a:pt x="288" y="18"/>
                  </a:lnTo>
                  <a:lnTo>
                    <a:pt x="288" y="36"/>
                  </a:lnTo>
                  <a:lnTo>
                    <a:pt x="294" y="174"/>
                  </a:lnTo>
                  <a:lnTo>
                    <a:pt x="294" y="426"/>
                  </a:lnTo>
                  <a:lnTo>
                    <a:pt x="300" y="540"/>
                  </a:lnTo>
                  <a:lnTo>
                    <a:pt x="300" y="642"/>
                  </a:lnTo>
                  <a:lnTo>
                    <a:pt x="306" y="702"/>
                  </a:lnTo>
                  <a:lnTo>
                    <a:pt x="306" y="780"/>
                  </a:lnTo>
                  <a:lnTo>
                    <a:pt x="312" y="786"/>
                  </a:lnTo>
                  <a:lnTo>
                    <a:pt x="318" y="810"/>
                  </a:lnTo>
                  <a:lnTo>
                    <a:pt x="318" y="816"/>
                  </a:lnTo>
                  <a:lnTo>
                    <a:pt x="324" y="822"/>
                  </a:lnTo>
                  <a:lnTo>
                    <a:pt x="324" y="834"/>
                  </a:lnTo>
                  <a:lnTo>
                    <a:pt x="330" y="840"/>
                  </a:lnTo>
                  <a:lnTo>
                    <a:pt x="336" y="840"/>
                  </a:lnTo>
                  <a:lnTo>
                    <a:pt x="336" y="822"/>
                  </a:lnTo>
                  <a:lnTo>
                    <a:pt x="342" y="816"/>
                  </a:lnTo>
                  <a:lnTo>
                    <a:pt x="342" y="804"/>
                  </a:lnTo>
                  <a:lnTo>
                    <a:pt x="348" y="774"/>
                  </a:lnTo>
                  <a:lnTo>
                    <a:pt x="348" y="684"/>
                  </a:lnTo>
                  <a:lnTo>
                    <a:pt x="354" y="582"/>
                  </a:lnTo>
                  <a:lnTo>
                    <a:pt x="354" y="534"/>
                  </a:lnTo>
                  <a:lnTo>
                    <a:pt x="354" y="552"/>
                  </a:lnTo>
                  <a:lnTo>
                    <a:pt x="360" y="636"/>
                  </a:lnTo>
                  <a:lnTo>
                    <a:pt x="360" y="720"/>
                  </a:lnTo>
                  <a:lnTo>
                    <a:pt x="366" y="786"/>
                  </a:lnTo>
                  <a:lnTo>
                    <a:pt x="366" y="894"/>
                  </a:lnTo>
                  <a:lnTo>
                    <a:pt x="372" y="918"/>
                  </a:lnTo>
                  <a:lnTo>
                    <a:pt x="372" y="942"/>
                  </a:lnTo>
                  <a:lnTo>
                    <a:pt x="378" y="942"/>
                  </a:lnTo>
                  <a:lnTo>
                    <a:pt x="378" y="954"/>
                  </a:lnTo>
                  <a:lnTo>
                    <a:pt x="390" y="966"/>
                  </a:lnTo>
                  <a:lnTo>
                    <a:pt x="390" y="972"/>
                  </a:lnTo>
                  <a:lnTo>
                    <a:pt x="396" y="960"/>
                  </a:lnTo>
                  <a:lnTo>
                    <a:pt x="396" y="972"/>
                  </a:lnTo>
                  <a:lnTo>
                    <a:pt x="402" y="972"/>
                  </a:lnTo>
                  <a:lnTo>
                    <a:pt x="414" y="960"/>
                  </a:lnTo>
                  <a:lnTo>
                    <a:pt x="414" y="948"/>
                  </a:lnTo>
                  <a:lnTo>
                    <a:pt x="420" y="954"/>
                  </a:lnTo>
                  <a:lnTo>
                    <a:pt x="426" y="96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7"/>
            <p:cNvSpPr>
              <a:spLocks/>
            </p:cNvSpPr>
            <p:nvPr/>
          </p:nvSpPr>
          <p:spPr bwMode="auto">
            <a:xfrm>
              <a:off x="5786500" y="5254647"/>
              <a:ext cx="1370716" cy="623855"/>
            </a:xfrm>
            <a:custGeom>
              <a:avLst/>
              <a:gdLst/>
              <a:ahLst/>
              <a:cxnLst>
                <a:cxn ang="0">
                  <a:pos x="12" y="234"/>
                </a:cxn>
                <a:cxn ang="0">
                  <a:pos x="24" y="216"/>
                </a:cxn>
                <a:cxn ang="0">
                  <a:pos x="36" y="228"/>
                </a:cxn>
                <a:cxn ang="0">
                  <a:pos x="42" y="222"/>
                </a:cxn>
                <a:cxn ang="0">
                  <a:pos x="60" y="198"/>
                </a:cxn>
                <a:cxn ang="0">
                  <a:pos x="66" y="60"/>
                </a:cxn>
                <a:cxn ang="0">
                  <a:pos x="78" y="186"/>
                </a:cxn>
                <a:cxn ang="0">
                  <a:pos x="84" y="102"/>
                </a:cxn>
                <a:cxn ang="0">
                  <a:pos x="96" y="276"/>
                </a:cxn>
                <a:cxn ang="0">
                  <a:pos x="108" y="282"/>
                </a:cxn>
                <a:cxn ang="0">
                  <a:pos x="132" y="282"/>
                </a:cxn>
                <a:cxn ang="0">
                  <a:pos x="138" y="282"/>
                </a:cxn>
                <a:cxn ang="0">
                  <a:pos x="150" y="288"/>
                </a:cxn>
                <a:cxn ang="0">
                  <a:pos x="162" y="276"/>
                </a:cxn>
                <a:cxn ang="0">
                  <a:pos x="168" y="288"/>
                </a:cxn>
                <a:cxn ang="0">
                  <a:pos x="180" y="282"/>
                </a:cxn>
                <a:cxn ang="0">
                  <a:pos x="198" y="282"/>
                </a:cxn>
                <a:cxn ang="0">
                  <a:pos x="210" y="270"/>
                </a:cxn>
                <a:cxn ang="0">
                  <a:pos x="216" y="282"/>
                </a:cxn>
                <a:cxn ang="0">
                  <a:pos x="228" y="288"/>
                </a:cxn>
                <a:cxn ang="0">
                  <a:pos x="240" y="294"/>
                </a:cxn>
                <a:cxn ang="0">
                  <a:pos x="246" y="276"/>
                </a:cxn>
                <a:cxn ang="0">
                  <a:pos x="258" y="282"/>
                </a:cxn>
                <a:cxn ang="0">
                  <a:pos x="270" y="282"/>
                </a:cxn>
                <a:cxn ang="0">
                  <a:pos x="282" y="282"/>
                </a:cxn>
                <a:cxn ang="0">
                  <a:pos x="294" y="276"/>
                </a:cxn>
                <a:cxn ang="0">
                  <a:pos x="300" y="282"/>
                </a:cxn>
                <a:cxn ang="0">
                  <a:pos x="312" y="276"/>
                </a:cxn>
                <a:cxn ang="0">
                  <a:pos x="324" y="276"/>
                </a:cxn>
                <a:cxn ang="0">
                  <a:pos x="342" y="288"/>
                </a:cxn>
                <a:cxn ang="0">
                  <a:pos x="348" y="276"/>
                </a:cxn>
                <a:cxn ang="0">
                  <a:pos x="366" y="276"/>
                </a:cxn>
                <a:cxn ang="0">
                  <a:pos x="378" y="276"/>
                </a:cxn>
                <a:cxn ang="0">
                  <a:pos x="402" y="282"/>
                </a:cxn>
                <a:cxn ang="0">
                  <a:pos x="408" y="288"/>
                </a:cxn>
                <a:cxn ang="0">
                  <a:pos x="414" y="282"/>
                </a:cxn>
                <a:cxn ang="0">
                  <a:pos x="426" y="282"/>
                </a:cxn>
                <a:cxn ang="0">
                  <a:pos x="438" y="276"/>
                </a:cxn>
                <a:cxn ang="0">
                  <a:pos x="444" y="264"/>
                </a:cxn>
                <a:cxn ang="0">
                  <a:pos x="456" y="270"/>
                </a:cxn>
                <a:cxn ang="0">
                  <a:pos x="468" y="270"/>
                </a:cxn>
                <a:cxn ang="0">
                  <a:pos x="474" y="264"/>
                </a:cxn>
              </a:cxnLst>
              <a:rect l="0" t="0" r="r" b="b"/>
              <a:pathLst>
                <a:path w="480" h="294">
                  <a:moveTo>
                    <a:pt x="0" y="228"/>
                  </a:moveTo>
                  <a:lnTo>
                    <a:pt x="6" y="234"/>
                  </a:lnTo>
                  <a:lnTo>
                    <a:pt x="12" y="234"/>
                  </a:lnTo>
                  <a:lnTo>
                    <a:pt x="18" y="234"/>
                  </a:lnTo>
                  <a:lnTo>
                    <a:pt x="18" y="222"/>
                  </a:lnTo>
                  <a:lnTo>
                    <a:pt x="24" y="216"/>
                  </a:lnTo>
                  <a:lnTo>
                    <a:pt x="24" y="228"/>
                  </a:lnTo>
                  <a:lnTo>
                    <a:pt x="30" y="234"/>
                  </a:lnTo>
                  <a:lnTo>
                    <a:pt x="36" y="228"/>
                  </a:lnTo>
                  <a:lnTo>
                    <a:pt x="36" y="222"/>
                  </a:lnTo>
                  <a:lnTo>
                    <a:pt x="48" y="222"/>
                  </a:lnTo>
                  <a:lnTo>
                    <a:pt x="42" y="222"/>
                  </a:lnTo>
                  <a:lnTo>
                    <a:pt x="48" y="204"/>
                  </a:lnTo>
                  <a:lnTo>
                    <a:pt x="54" y="192"/>
                  </a:lnTo>
                  <a:lnTo>
                    <a:pt x="60" y="198"/>
                  </a:lnTo>
                  <a:lnTo>
                    <a:pt x="60" y="180"/>
                  </a:lnTo>
                  <a:lnTo>
                    <a:pt x="66" y="168"/>
                  </a:lnTo>
                  <a:lnTo>
                    <a:pt x="66" y="60"/>
                  </a:lnTo>
                  <a:lnTo>
                    <a:pt x="72" y="66"/>
                  </a:lnTo>
                  <a:lnTo>
                    <a:pt x="72" y="138"/>
                  </a:lnTo>
                  <a:lnTo>
                    <a:pt x="78" y="186"/>
                  </a:lnTo>
                  <a:lnTo>
                    <a:pt x="78" y="66"/>
                  </a:lnTo>
                  <a:lnTo>
                    <a:pt x="84" y="0"/>
                  </a:lnTo>
                  <a:lnTo>
                    <a:pt x="84" y="102"/>
                  </a:lnTo>
                  <a:lnTo>
                    <a:pt x="90" y="22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82"/>
                  </a:lnTo>
                  <a:lnTo>
                    <a:pt x="102" y="288"/>
                  </a:lnTo>
                  <a:lnTo>
                    <a:pt x="108" y="282"/>
                  </a:lnTo>
                  <a:lnTo>
                    <a:pt x="114" y="276"/>
                  </a:lnTo>
                  <a:lnTo>
                    <a:pt x="120" y="282"/>
                  </a:lnTo>
                  <a:lnTo>
                    <a:pt x="132" y="282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38" y="288"/>
                  </a:lnTo>
                  <a:lnTo>
                    <a:pt x="144" y="282"/>
                  </a:lnTo>
                  <a:lnTo>
                    <a:pt x="150" y="288"/>
                  </a:lnTo>
                  <a:lnTo>
                    <a:pt x="162" y="276"/>
                  </a:lnTo>
                  <a:lnTo>
                    <a:pt x="156" y="276"/>
                  </a:lnTo>
                  <a:lnTo>
                    <a:pt x="162" y="276"/>
                  </a:lnTo>
                  <a:lnTo>
                    <a:pt x="168" y="282"/>
                  </a:lnTo>
                  <a:lnTo>
                    <a:pt x="168" y="294"/>
                  </a:lnTo>
                  <a:lnTo>
                    <a:pt x="168" y="288"/>
                  </a:lnTo>
                  <a:lnTo>
                    <a:pt x="180" y="288"/>
                  </a:lnTo>
                  <a:lnTo>
                    <a:pt x="174" y="288"/>
                  </a:lnTo>
                  <a:lnTo>
                    <a:pt x="180" y="282"/>
                  </a:lnTo>
                  <a:lnTo>
                    <a:pt x="186" y="288"/>
                  </a:lnTo>
                  <a:lnTo>
                    <a:pt x="192" y="282"/>
                  </a:lnTo>
                  <a:lnTo>
                    <a:pt x="198" y="282"/>
                  </a:lnTo>
                  <a:lnTo>
                    <a:pt x="204" y="270"/>
                  </a:lnTo>
                  <a:lnTo>
                    <a:pt x="204" y="276"/>
                  </a:lnTo>
                  <a:lnTo>
                    <a:pt x="210" y="270"/>
                  </a:lnTo>
                  <a:lnTo>
                    <a:pt x="210" y="264"/>
                  </a:lnTo>
                  <a:lnTo>
                    <a:pt x="216" y="270"/>
                  </a:lnTo>
                  <a:lnTo>
                    <a:pt x="216" y="282"/>
                  </a:lnTo>
                  <a:lnTo>
                    <a:pt x="222" y="282"/>
                  </a:lnTo>
                  <a:lnTo>
                    <a:pt x="228" y="276"/>
                  </a:lnTo>
                  <a:lnTo>
                    <a:pt x="228" y="288"/>
                  </a:lnTo>
                  <a:lnTo>
                    <a:pt x="234" y="276"/>
                  </a:lnTo>
                  <a:lnTo>
                    <a:pt x="234" y="282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46" y="276"/>
                  </a:lnTo>
                  <a:lnTo>
                    <a:pt x="252" y="282"/>
                  </a:lnTo>
                  <a:lnTo>
                    <a:pt x="252" y="288"/>
                  </a:lnTo>
                  <a:lnTo>
                    <a:pt x="258" y="282"/>
                  </a:lnTo>
                  <a:lnTo>
                    <a:pt x="258" y="288"/>
                  </a:lnTo>
                  <a:lnTo>
                    <a:pt x="264" y="282"/>
                  </a:lnTo>
                  <a:lnTo>
                    <a:pt x="270" y="282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82"/>
                  </a:lnTo>
                  <a:lnTo>
                    <a:pt x="288" y="276"/>
                  </a:lnTo>
                  <a:lnTo>
                    <a:pt x="288" y="282"/>
                  </a:lnTo>
                  <a:lnTo>
                    <a:pt x="294" y="276"/>
                  </a:lnTo>
                  <a:lnTo>
                    <a:pt x="294" y="282"/>
                  </a:lnTo>
                  <a:lnTo>
                    <a:pt x="300" y="276"/>
                  </a:lnTo>
                  <a:lnTo>
                    <a:pt x="300" y="282"/>
                  </a:lnTo>
                  <a:lnTo>
                    <a:pt x="306" y="276"/>
                  </a:lnTo>
                  <a:lnTo>
                    <a:pt x="312" y="270"/>
                  </a:lnTo>
                  <a:lnTo>
                    <a:pt x="312" y="276"/>
                  </a:lnTo>
                  <a:lnTo>
                    <a:pt x="324" y="276"/>
                  </a:lnTo>
                  <a:lnTo>
                    <a:pt x="318" y="276"/>
                  </a:lnTo>
                  <a:lnTo>
                    <a:pt x="324" y="276"/>
                  </a:lnTo>
                  <a:lnTo>
                    <a:pt x="330" y="276"/>
                  </a:lnTo>
                  <a:lnTo>
                    <a:pt x="336" y="282"/>
                  </a:lnTo>
                  <a:lnTo>
                    <a:pt x="342" y="288"/>
                  </a:lnTo>
                  <a:lnTo>
                    <a:pt x="342" y="276"/>
                  </a:lnTo>
                  <a:lnTo>
                    <a:pt x="354" y="276"/>
                  </a:lnTo>
                  <a:lnTo>
                    <a:pt x="348" y="276"/>
                  </a:lnTo>
                  <a:lnTo>
                    <a:pt x="354" y="276"/>
                  </a:lnTo>
                  <a:lnTo>
                    <a:pt x="360" y="282"/>
                  </a:lnTo>
                  <a:lnTo>
                    <a:pt x="366" y="276"/>
                  </a:lnTo>
                  <a:lnTo>
                    <a:pt x="372" y="288"/>
                  </a:lnTo>
                  <a:lnTo>
                    <a:pt x="384" y="276"/>
                  </a:lnTo>
                  <a:lnTo>
                    <a:pt x="378" y="276"/>
                  </a:lnTo>
                  <a:lnTo>
                    <a:pt x="384" y="282"/>
                  </a:lnTo>
                  <a:lnTo>
                    <a:pt x="390" y="282"/>
                  </a:lnTo>
                  <a:lnTo>
                    <a:pt x="402" y="282"/>
                  </a:lnTo>
                  <a:lnTo>
                    <a:pt x="396" y="282"/>
                  </a:lnTo>
                  <a:lnTo>
                    <a:pt x="402" y="276"/>
                  </a:lnTo>
                  <a:lnTo>
                    <a:pt x="408" y="288"/>
                  </a:lnTo>
                  <a:lnTo>
                    <a:pt x="414" y="282"/>
                  </a:lnTo>
                  <a:lnTo>
                    <a:pt x="414" y="276"/>
                  </a:lnTo>
                  <a:lnTo>
                    <a:pt x="414" y="282"/>
                  </a:lnTo>
                  <a:lnTo>
                    <a:pt x="426" y="282"/>
                  </a:lnTo>
                  <a:lnTo>
                    <a:pt x="426" y="276"/>
                  </a:lnTo>
                  <a:lnTo>
                    <a:pt x="426" y="282"/>
                  </a:lnTo>
                  <a:lnTo>
                    <a:pt x="432" y="276"/>
                  </a:lnTo>
                  <a:lnTo>
                    <a:pt x="432" y="282"/>
                  </a:lnTo>
                  <a:lnTo>
                    <a:pt x="438" y="276"/>
                  </a:lnTo>
                  <a:lnTo>
                    <a:pt x="438" y="282"/>
                  </a:lnTo>
                  <a:lnTo>
                    <a:pt x="444" y="276"/>
                  </a:lnTo>
                  <a:lnTo>
                    <a:pt x="444" y="264"/>
                  </a:lnTo>
                  <a:lnTo>
                    <a:pt x="444" y="270"/>
                  </a:lnTo>
                  <a:lnTo>
                    <a:pt x="450" y="276"/>
                  </a:lnTo>
                  <a:lnTo>
                    <a:pt x="456" y="270"/>
                  </a:lnTo>
                  <a:lnTo>
                    <a:pt x="456" y="264"/>
                  </a:lnTo>
                  <a:lnTo>
                    <a:pt x="462" y="276"/>
                  </a:lnTo>
                  <a:lnTo>
                    <a:pt x="468" y="270"/>
                  </a:lnTo>
                  <a:lnTo>
                    <a:pt x="468" y="276"/>
                  </a:lnTo>
                  <a:lnTo>
                    <a:pt x="474" y="270"/>
                  </a:lnTo>
                  <a:lnTo>
                    <a:pt x="474" y="264"/>
                  </a:lnTo>
                  <a:lnTo>
                    <a:pt x="474" y="282"/>
                  </a:lnTo>
                  <a:lnTo>
                    <a:pt x="480" y="27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8"/>
            <p:cNvSpPr>
              <a:spLocks/>
            </p:cNvSpPr>
            <p:nvPr/>
          </p:nvSpPr>
          <p:spPr bwMode="auto">
            <a:xfrm>
              <a:off x="7157216" y="5420160"/>
              <a:ext cx="1267912" cy="649319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6" y="192"/>
                </a:cxn>
                <a:cxn ang="0">
                  <a:pos x="12" y="198"/>
                </a:cxn>
                <a:cxn ang="0">
                  <a:pos x="18" y="204"/>
                </a:cxn>
                <a:cxn ang="0">
                  <a:pos x="24" y="192"/>
                </a:cxn>
                <a:cxn ang="0">
                  <a:pos x="30" y="180"/>
                </a:cxn>
                <a:cxn ang="0">
                  <a:pos x="36" y="96"/>
                </a:cxn>
                <a:cxn ang="0">
                  <a:pos x="42" y="132"/>
                </a:cxn>
                <a:cxn ang="0">
                  <a:pos x="48" y="192"/>
                </a:cxn>
                <a:cxn ang="0">
                  <a:pos x="54" y="204"/>
                </a:cxn>
                <a:cxn ang="0">
                  <a:pos x="60" y="210"/>
                </a:cxn>
                <a:cxn ang="0">
                  <a:pos x="66" y="210"/>
                </a:cxn>
                <a:cxn ang="0">
                  <a:pos x="78" y="216"/>
                </a:cxn>
                <a:cxn ang="0">
                  <a:pos x="90" y="216"/>
                </a:cxn>
                <a:cxn ang="0">
                  <a:pos x="96" y="204"/>
                </a:cxn>
                <a:cxn ang="0">
                  <a:pos x="108" y="204"/>
                </a:cxn>
                <a:cxn ang="0">
                  <a:pos x="114" y="204"/>
                </a:cxn>
                <a:cxn ang="0">
                  <a:pos x="120" y="204"/>
                </a:cxn>
                <a:cxn ang="0">
                  <a:pos x="126" y="198"/>
                </a:cxn>
                <a:cxn ang="0">
                  <a:pos x="132" y="198"/>
                </a:cxn>
                <a:cxn ang="0">
                  <a:pos x="138" y="198"/>
                </a:cxn>
                <a:cxn ang="0">
                  <a:pos x="144" y="216"/>
                </a:cxn>
                <a:cxn ang="0">
                  <a:pos x="150" y="216"/>
                </a:cxn>
                <a:cxn ang="0">
                  <a:pos x="162" y="192"/>
                </a:cxn>
                <a:cxn ang="0">
                  <a:pos x="168" y="120"/>
                </a:cxn>
                <a:cxn ang="0">
                  <a:pos x="174" y="54"/>
                </a:cxn>
                <a:cxn ang="0">
                  <a:pos x="180" y="0"/>
                </a:cxn>
                <a:cxn ang="0">
                  <a:pos x="186" y="132"/>
                </a:cxn>
                <a:cxn ang="0">
                  <a:pos x="192" y="240"/>
                </a:cxn>
                <a:cxn ang="0">
                  <a:pos x="204" y="258"/>
                </a:cxn>
                <a:cxn ang="0">
                  <a:pos x="210" y="264"/>
                </a:cxn>
                <a:cxn ang="0">
                  <a:pos x="216" y="264"/>
                </a:cxn>
                <a:cxn ang="0">
                  <a:pos x="222" y="264"/>
                </a:cxn>
                <a:cxn ang="0">
                  <a:pos x="240" y="264"/>
                </a:cxn>
                <a:cxn ang="0">
                  <a:pos x="240" y="270"/>
                </a:cxn>
                <a:cxn ang="0">
                  <a:pos x="246" y="276"/>
                </a:cxn>
                <a:cxn ang="0">
                  <a:pos x="252" y="264"/>
                </a:cxn>
                <a:cxn ang="0">
                  <a:pos x="264" y="264"/>
                </a:cxn>
                <a:cxn ang="0">
                  <a:pos x="264" y="264"/>
                </a:cxn>
                <a:cxn ang="0">
                  <a:pos x="270" y="264"/>
                </a:cxn>
                <a:cxn ang="0">
                  <a:pos x="282" y="264"/>
                </a:cxn>
                <a:cxn ang="0">
                  <a:pos x="288" y="264"/>
                </a:cxn>
                <a:cxn ang="0">
                  <a:pos x="300" y="258"/>
                </a:cxn>
                <a:cxn ang="0">
                  <a:pos x="300" y="258"/>
                </a:cxn>
                <a:cxn ang="0">
                  <a:pos x="312" y="252"/>
                </a:cxn>
                <a:cxn ang="0">
                  <a:pos x="324" y="258"/>
                </a:cxn>
                <a:cxn ang="0">
                  <a:pos x="324" y="258"/>
                </a:cxn>
                <a:cxn ang="0">
                  <a:pos x="336" y="264"/>
                </a:cxn>
                <a:cxn ang="0">
                  <a:pos x="342" y="264"/>
                </a:cxn>
                <a:cxn ang="0">
                  <a:pos x="354" y="276"/>
                </a:cxn>
                <a:cxn ang="0">
                  <a:pos x="366" y="276"/>
                </a:cxn>
                <a:cxn ang="0">
                  <a:pos x="378" y="276"/>
                </a:cxn>
                <a:cxn ang="0">
                  <a:pos x="384" y="216"/>
                </a:cxn>
                <a:cxn ang="0">
                  <a:pos x="390" y="66"/>
                </a:cxn>
                <a:cxn ang="0">
                  <a:pos x="396" y="210"/>
                </a:cxn>
                <a:cxn ang="0">
                  <a:pos x="402" y="294"/>
                </a:cxn>
                <a:cxn ang="0">
                  <a:pos x="408" y="306"/>
                </a:cxn>
                <a:cxn ang="0">
                  <a:pos x="414" y="294"/>
                </a:cxn>
                <a:cxn ang="0">
                  <a:pos x="426" y="282"/>
                </a:cxn>
                <a:cxn ang="0">
                  <a:pos x="438" y="288"/>
                </a:cxn>
              </a:cxnLst>
              <a:rect l="0" t="0" r="r" b="b"/>
              <a:pathLst>
                <a:path w="444" h="306">
                  <a:moveTo>
                    <a:pt x="0" y="198"/>
                  </a:moveTo>
                  <a:lnTo>
                    <a:pt x="0" y="192"/>
                  </a:lnTo>
                  <a:lnTo>
                    <a:pt x="6" y="198"/>
                  </a:lnTo>
                  <a:lnTo>
                    <a:pt x="6" y="192"/>
                  </a:lnTo>
                  <a:lnTo>
                    <a:pt x="6" y="204"/>
                  </a:lnTo>
                  <a:lnTo>
                    <a:pt x="12" y="198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198"/>
                  </a:lnTo>
                  <a:lnTo>
                    <a:pt x="24" y="192"/>
                  </a:lnTo>
                  <a:lnTo>
                    <a:pt x="30" y="186"/>
                  </a:lnTo>
                  <a:lnTo>
                    <a:pt x="30" y="180"/>
                  </a:lnTo>
                  <a:lnTo>
                    <a:pt x="36" y="174"/>
                  </a:lnTo>
                  <a:lnTo>
                    <a:pt x="36" y="96"/>
                  </a:lnTo>
                  <a:lnTo>
                    <a:pt x="42" y="108"/>
                  </a:lnTo>
                  <a:lnTo>
                    <a:pt x="42" y="132"/>
                  </a:lnTo>
                  <a:lnTo>
                    <a:pt x="48" y="168"/>
                  </a:lnTo>
                  <a:lnTo>
                    <a:pt x="48" y="192"/>
                  </a:lnTo>
                  <a:lnTo>
                    <a:pt x="54" y="198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60" y="210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2" y="216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216"/>
                  </a:lnTo>
                  <a:lnTo>
                    <a:pt x="102" y="204"/>
                  </a:lnTo>
                  <a:lnTo>
                    <a:pt x="96" y="204"/>
                  </a:lnTo>
                  <a:lnTo>
                    <a:pt x="102" y="210"/>
                  </a:lnTo>
                  <a:lnTo>
                    <a:pt x="108" y="204"/>
                  </a:lnTo>
                  <a:lnTo>
                    <a:pt x="108" y="198"/>
                  </a:lnTo>
                  <a:lnTo>
                    <a:pt x="114" y="204"/>
                  </a:lnTo>
                  <a:lnTo>
                    <a:pt x="114" y="198"/>
                  </a:lnTo>
                  <a:lnTo>
                    <a:pt x="120" y="204"/>
                  </a:lnTo>
                  <a:lnTo>
                    <a:pt x="120" y="192"/>
                  </a:lnTo>
                  <a:lnTo>
                    <a:pt x="126" y="198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204"/>
                  </a:lnTo>
                  <a:lnTo>
                    <a:pt x="138" y="198"/>
                  </a:lnTo>
                  <a:lnTo>
                    <a:pt x="144" y="210"/>
                  </a:lnTo>
                  <a:lnTo>
                    <a:pt x="144" y="216"/>
                  </a:lnTo>
                  <a:lnTo>
                    <a:pt x="150" y="204"/>
                  </a:lnTo>
                  <a:lnTo>
                    <a:pt x="150" y="216"/>
                  </a:lnTo>
                  <a:lnTo>
                    <a:pt x="156" y="210"/>
                  </a:lnTo>
                  <a:lnTo>
                    <a:pt x="162" y="192"/>
                  </a:lnTo>
                  <a:lnTo>
                    <a:pt x="162" y="162"/>
                  </a:lnTo>
                  <a:lnTo>
                    <a:pt x="168" y="120"/>
                  </a:lnTo>
                  <a:lnTo>
                    <a:pt x="168" y="84"/>
                  </a:lnTo>
                  <a:lnTo>
                    <a:pt x="174" y="54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0" y="54"/>
                  </a:lnTo>
                  <a:lnTo>
                    <a:pt x="186" y="132"/>
                  </a:lnTo>
                  <a:lnTo>
                    <a:pt x="186" y="222"/>
                  </a:lnTo>
                  <a:lnTo>
                    <a:pt x="192" y="240"/>
                  </a:lnTo>
                  <a:lnTo>
                    <a:pt x="192" y="246"/>
                  </a:lnTo>
                  <a:lnTo>
                    <a:pt x="204" y="258"/>
                  </a:lnTo>
                  <a:lnTo>
                    <a:pt x="204" y="270"/>
                  </a:lnTo>
                  <a:lnTo>
                    <a:pt x="210" y="264"/>
                  </a:lnTo>
                  <a:lnTo>
                    <a:pt x="216" y="270"/>
                  </a:lnTo>
                  <a:lnTo>
                    <a:pt x="216" y="264"/>
                  </a:lnTo>
                  <a:lnTo>
                    <a:pt x="228" y="264"/>
                  </a:lnTo>
                  <a:lnTo>
                    <a:pt x="222" y="264"/>
                  </a:lnTo>
                  <a:lnTo>
                    <a:pt x="228" y="264"/>
                  </a:lnTo>
                  <a:lnTo>
                    <a:pt x="240" y="264"/>
                  </a:lnTo>
                  <a:lnTo>
                    <a:pt x="234" y="264"/>
                  </a:lnTo>
                  <a:lnTo>
                    <a:pt x="240" y="270"/>
                  </a:lnTo>
                  <a:lnTo>
                    <a:pt x="246" y="264"/>
                  </a:lnTo>
                  <a:lnTo>
                    <a:pt x="246" y="276"/>
                  </a:lnTo>
                  <a:lnTo>
                    <a:pt x="252" y="276"/>
                  </a:lnTo>
                  <a:lnTo>
                    <a:pt x="252" y="264"/>
                  </a:lnTo>
                  <a:lnTo>
                    <a:pt x="258" y="270"/>
                  </a:lnTo>
                  <a:lnTo>
                    <a:pt x="264" y="264"/>
                  </a:lnTo>
                  <a:lnTo>
                    <a:pt x="264" y="270"/>
                  </a:lnTo>
                  <a:lnTo>
                    <a:pt x="264" y="264"/>
                  </a:lnTo>
                  <a:lnTo>
                    <a:pt x="270" y="270"/>
                  </a:lnTo>
                  <a:lnTo>
                    <a:pt x="270" y="264"/>
                  </a:lnTo>
                  <a:lnTo>
                    <a:pt x="276" y="270"/>
                  </a:lnTo>
                  <a:lnTo>
                    <a:pt x="282" y="264"/>
                  </a:lnTo>
                  <a:lnTo>
                    <a:pt x="282" y="258"/>
                  </a:lnTo>
                  <a:lnTo>
                    <a:pt x="288" y="264"/>
                  </a:lnTo>
                  <a:lnTo>
                    <a:pt x="288" y="270"/>
                  </a:lnTo>
                  <a:lnTo>
                    <a:pt x="300" y="258"/>
                  </a:lnTo>
                  <a:lnTo>
                    <a:pt x="294" y="258"/>
                  </a:lnTo>
                  <a:lnTo>
                    <a:pt x="300" y="258"/>
                  </a:lnTo>
                  <a:lnTo>
                    <a:pt x="306" y="258"/>
                  </a:lnTo>
                  <a:lnTo>
                    <a:pt x="312" y="252"/>
                  </a:lnTo>
                  <a:lnTo>
                    <a:pt x="312" y="258"/>
                  </a:lnTo>
                  <a:lnTo>
                    <a:pt x="324" y="258"/>
                  </a:lnTo>
                  <a:lnTo>
                    <a:pt x="318" y="258"/>
                  </a:lnTo>
                  <a:lnTo>
                    <a:pt x="324" y="258"/>
                  </a:lnTo>
                  <a:lnTo>
                    <a:pt x="330" y="258"/>
                  </a:lnTo>
                  <a:lnTo>
                    <a:pt x="336" y="264"/>
                  </a:lnTo>
                  <a:lnTo>
                    <a:pt x="342" y="258"/>
                  </a:lnTo>
                  <a:lnTo>
                    <a:pt x="342" y="264"/>
                  </a:lnTo>
                  <a:lnTo>
                    <a:pt x="348" y="270"/>
                  </a:lnTo>
                  <a:lnTo>
                    <a:pt x="354" y="276"/>
                  </a:lnTo>
                  <a:lnTo>
                    <a:pt x="360" y="276"/>
                  </a:lnTo>
                  <a:lnTo>
                    <a:pt x="366" y="276"/>
                  </a:lnTo>
                  <a:lnTo>
                    <a:pt x="372" y="282"/>
                  </a:lnTo>
                  <a:lnTo>
                    <a:pt x="378" y="276"/>
                  </a:lnTo>
                  <a:lnTo>
                    <a:pt x="384" y="264"/>
                  </a:lnTo>
                  <a:lnTo>
                    <a:pt x="384" y="216"/>
                  </a:lnTo>
                  <a:lnTo>
                    <a:pt x="390" y="132"/>
                  </a:lnTo>
                  <a:lnTo>
                    <a:pt x="390" y="66"/>
                  </a:lnTo>
                  <a:lnTo>
                    <a:pt x="396" y="114"/>
                  </a:lnTo>
                  <a:lnTo>
                    <a:pt x="396" y="210"/>
                  </a:lnTo>
                  <a:lnTo>
                    <a:pt x="402" y="270"/>
                  </a:lnTo>
                  <a:lnTo>
                    <a:pt x="402" y="294"/>
                  </a:lnTo>
                  <a:lnTo>
                    <a:pt x="408" y="300"/>
                  </a:lnTo>
                  <a:lnTo>
                    <a:pt x="408" y="306"/>
                  </a:lnTo>
                  <a:lnTo>
                    <a:pt x="414" y="300"/>
                  </a:lnTo>
                  <a:lnTo>
                    <a:pt x="414" y="294"/>
                  </a:lnTo>
                  <a:lnTo>
                    <a:pt x="420" y="288"/>
                  </a:lnTo>
                  <a:lnTo>
                    <a:pt x="426" y="282"/>
                  </a:lnTo>
                  <a:lnTo>
                    <a:pt x="438" y="282"/>
                  </a:lnTo>
                  <a:lnTo>
                    <a:pt x="438" y="288"/>
                  </a:lnTo>
                  <a:lnTo>
                    <a:pt x="444" y="29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9"/>
            <p:cNvSpPr>
              <a:spLocks/>
            </p:cNvSpPr>
            <p:nvPr/>
          </p:nvSpPr>
          <p:spPr bwMode="auto">
            <a:xfrm>
              <a:off x="1263137" y="4159718"/>
              <a:ext cx="1250778" cy="356489"/>
            </a:xfrm>
            <a:custGeom>
              <a:avLst/>
              <a:gdLst/>
              <a:ahLst/>
              <a:cxnLst>
                <a:cxn ang="0">
                  <a:pos x="6" y="102"/>
                </a:cxn>
                <a:cxn ang="0">
                  <a:pos x="18" y="114"/>
                </a:cxn>
                <a:cxn ang="0">
                  <a:pos x="36" y="114"/>
                </a:cxn>
                <a:cxn ang="0">
                  <a:pos x="42" y="114"/>
                </a:cxn>
                <a:cxn ang="0">
                  <a:pos x="48" y="78"/>
                </a:cxn>
                <a:cxn ang="0">
                  <a:pos x="60" y="18"/>
                </a:cxn>
                <a:cxn ang="0">
                  <a:pos x="66" y="48"/>
                </a:cxn>
                <a:cxn ang="0">
                  <a:pos x="78" y="102"/>
                </a:cxn>
                <a:cxn ang="0">
                  <a:pos x="84" y="132"/>
                </a:cxn>
                <a:cxn ang="0">
                  <a:pos x="90" y="162"/>
                </a:cxn>
                <a:cxn ang="0">
                  <a:pos x="102" y="156"/>
                </a:cxn>
                <a:cxn ang="0">
                  <a:pos x="108" y="162"/>
                </a:cxn>
                <a:cxn ang="0">
                  <a:pos x="114" y="156"/>
                </a:cxn>
                <a:cxn ang="0">
                  <a:pos x="132" y="144"/>
                </a:cxn>
                <a:cxn ang="0">
                  <a:pos x="138" y="156"/>
                </a:cxn>
                <a:cxn ang="0">
                  <a:pos x="150" y="138"/>
                </a:cxn>
                <a:cxn ang="0">
                  <a:pos x="162" y="138"/>
                </a:cxn>
                <a:cxn ang="0">
                  <a:pos x="168" y="138"/>
                </a:cxn>
                <a:cxn ang="0">
                  <a:pos x="186" y="150"/>
                </a:cxn>
                <a:cxn ang="0">
                  <a:pos x="198" y="132"/>
                </a:cxn>
                <a:cxn ang="0">
                  <a:pos x="204" y="126"/>
                </a:cxn>
                <a:cxn ang="0">
                  <a:pos x="216" y="126"/>
                </a:cxn>
                <a:cxn ang="0">
                  <a:pos x="228" y="120"/>
                </a:cxn>
                <a:cxn ang="0">
                  <a:pos x="240" y="120"/>
                </a:cxn>
                <a:cxn ang="0">
                  <a:pos x="246" y="108"/>
                </a:cxn>
                <a:cxn ang="0">
                  <a:pos x="258" y="102"/>
                </a:cxn>
                <a:cxn ang="0">
                  <a:pos x="276" y="114"/>
                </a:cxn>
                <a:cxn ang="0">
                  <a:pos x="282" y="90"/>
                </a:cxn>
                <a:cxn ang="0">
                  <a:pos x="288" y="96"/>
                </a:cxn>
                <a:cxn ang="0">
                  <a:pos x="300" y="84"/>
                </a:cxn>
                <a:cxn ang="0">
                  <a:pos x="312" y="90"/>
                </a:cxn>
                <a:cxn ang="0">
                  <a:pos x="318" y="72"/>
                </a:cxn>
                <a:cxn ang="0">
                  <a:pos x="330" y="54"/>
                </a:cxn>
                <a:cxn ang="0">
                  <a:pos x="336" y="60"/>
                </a:cxn>
                <a:cxn ang="0">
                  <a:pos x="348" y="60"/>
                </a:cxn>
                <a:cxn ang="0">
                  <a:pos x="366" y="54"/>
                </a:cxn>
                <a:cxn ang="0">
                  <a:pos x="378" y="54"/>
                </a:cxn>
                <a:cxn ang="0">
                  <a:pos x="384" y="42"/>
                </a:cxn>
                <a:cxn ang="0">
                  <a:pos x="396" y="48"/>
                </a:cxn>
                <a:cxn ang="0">
                  <a:pos x="408" y="66"/>
                </a:cxn>
                <a:cxn ang="0">
                  <a:pos x="420" y="42"/>
                </a:cxn>
                <a:cxn ang="0">
                  <a:pos x="426" y="36"/>
                </a:cxn>
              </a:cxnLst>
              <a:rect l="0" t="0" r="r" b="b"/>
              <a:pathLst>
                <a:path w="438" h="168">
                  <a:moveTo>
                    <a:pt x="0" y="114"/>
                  </a:moveTo>
                  <a:lnTo>
                    <a:pt x="12" y="102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18" y="108"/>
                  </a:lnTo>
                  <a:lnTo>
                    <a:pt x="18" y="114"/>
                  </a:lnTo>
                  <a:lnTo>
                    <a:pt x="24" y="108"/>
                  </a:lnTo>
                  <a:lnTo>
                    <a:pt x="24" y="120"/>
                  </a:lnTo>
                  <a:lnTo>
                    <a:pt x="36" y="114"/>
                  </a:lnTo>
                  <a:lnTo>
                    <a:pt x="30" y="114"/>
                  </a:lnTo>
                  <a:lnTo>
                    <a:pt x="36" y="108"/>
                  </a:lnTo>
                  <a:lnTo>
                    <a:pt x="42" y="114"/>
                  </a:lnTo>
                  <a:lnTo>
                    <a:pt x="42" y="102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60" y="18"/>
                  </a:lnTo>
                  <a:lnTo>
                    <a:pt x="60" y="0"/>
                  </a:lnTo>
                  <a:lnTo>
                    <a:pt x="66" y="24"/>
                  </a:lnTo>
                  <a:lnTo>
                    <a:pt x="66" y="48"/>
                  </a:lnTo>
                  <a:lnTo>
                    <a:pt x="72" y="66"/>
                  </a:lnTo>
                  <a:lnTo>
                    <a:pt x="72" y="102"/>
                  </a:lnTo>
                  <a:lnTo>
                    <a:pt x="78" y="102"/>
                  </a:lnTo>
                  <a:lnTo>
                    <a:pt x="78" y="120"/>
                  </a:lnTo>
                  <a:lnTo>
                    <a:pt x="84" y="114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90" y="132"/>
                  </a:lnTo>
                  <a:lnTo>
                    <a:pt x="90" y="162"/>
                  </a:lnTo>
                  <a:lnTo>
                    <a:pt x="96" y="150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50"/>
                  </a:lnTo>
                  <a:lnTo>
                    <a:pt x="102" y="156"/>
                  </a:lnTo>
                  <a:lnTo>
                    <a:pt x="108" y="162"/>
                  </a:lnTo>
                  <a:lnTo>
                    <a:pt x="108" y="156"/>
                  </a:lnTo>
                  <a:lnTo>
                    <a:pt x="114" y="168"/>
                  </a:lnTo>
                  <a:lnTo>
                    <a:pt x="114" y="156"/>
                  </a:lnTo>
                  <a:lnTo>
                    <a:pt x="120" y="156"/>
                  </a:lnTo>
                  <a:lnTo>
                    <a:pt x="132" y="156"/>
                  </a:lnTo>
                  <a:lnTo>
                    <a:pt x="132" y="144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50" y="156"/>
                  </a:lnTo>
                  <a:lnTo>
                    <a:pt x="150" y="138"/>
                  </a:lnTo>
                  <a:lnTo>
                    <a:pt x="156" y="156"/>
                  </a:lnTo>
                  <a:lnTo>
                    <a:pt x="156" y="144"/>
                  </a:lnTo>
                  <a:lnTo>
                    <a:pt x="162" y="138"/>
                  </a:lnTo>
                  <a:lnTo>
                    <a:pt x="162" y="126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80" y="138"/>
                  </a:lnTo>
                  <a:lnTo>
                    <a:pt x="180" y="144"/>
                  </a:lnTo>
                  <a:lnTo>
                    <a:pt x="186" y="150"/>
                  </a:lnTo>
                  <a:lnTo>
                    <a:pt x="192" y="150"/>
                  </a:lnTo>
                  <a:lnTo>
                    <a:pt x="192" y="126"/>
                  </a:lnTo>
                  <a:lnTo>
                    <a:pt x="198" y="132"/>
                  </a:lnTo>
                  <a:lnTo>
                    <a:pt x="198" y="126"/>
                  </a:lnTo>
                  <a:lnTo>
                    <a:pt x="204" y="132"/>
                  </a:lnTo>
                  <a:lnTo>
                    <a:pt x="204" y="126"/>
                  </a:lnTo>
                  <a:lnTo>
                    <a:pt x="210" y="132"/>
                  </a:lnTo>
                  <a:lnTo>
                    <a:pt x="210" y="120"/>
                  </a:lnTo>
                  <a:lnTo>
                    <a:pt x="216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28" y="120"/>
                  </a:lnTo>
                  <a:lnTo>
                    <a:pt x="234" y="114"/>
                  </a:lnTo>
                  <a:lnTo>
                    <a:pt x="234" y="138"/>
                  </a:lnTo>
                  <a:lnTo>
                    <a:pt x="240" y="120"/>
                  </a:lnTo>
                  <a:lnTo>
                    <a:pt x="240" y="114"/>
                  </a:lnTo>
                  <a:lnTo>
                    <a:pt x="246" y="120"/>
                  </a:lnTo>
                  <a:lnTo>
                    <a:pt x="246" y="108"/>
                  </a:lnTo>
                  <a:lnTo>
                    <a:pt x="252" y="114"/>
                  </a:lnTo>
                  <a:lnTo>
                    <a:pt x="264" y="102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96"/>
                  </a:lnTo>
                  <a:lnTo>
                    <a:pt x="276" y="114"/>
                  </a:lnTo>
                  <a:lnTo>
                    <a:pt x="276" y="120"/>
                  </a:lnTo>
                  <a:lnTo>
                    <a:pt x="282" y="108"/>
                  </a:lnTo>
                  <a:lnTo>
                    <a:pt x="282" y="90"/>
                  </a:lnTo>
                  <a:lnTo>
                    <a:pt x="288" y="96"/>
                  </a:lnTo>
                  <a:lnTo>
                    <a:pt x="288" y="102"/>
                  </a:lnTo>
                  <a:lnTo>
                    <a:pt x="288" y="96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00" y="84"/>
                  </a:lnTo>
                  <a:lnTo>
                    <a:pt x="306" y="78"/>
                  </a:lnTo>
                  <a:lnTo>
                    <a:pt x="306" y="84"/>
                  </a:lnTo>
                  <a:lnTo>
                    <a:pt x="312" y="90"/>
                  </a:lnTo>
                  <a:lnTo>
                    <a:pt x="312" y="78"/>
                  </a:lnTo>
                  <a:lnTo>
                    <a:pt x="318" y="90"/>
                  </a:lnTo>
                  <a:lnTo>
                    <a:pt x="318" y="72"/>
                  </a:lnTo>
                  <a:lnTo>
                    <a:pt x="324" y="84"/>
                  </a:lnTo>
                  <a:lnTo>
                    <a:pt x="324" y="78"/>
                  </a:lnTo>
                  <a:lnTo>
                    <a:pt x="330" y="54"/>
                  </a:lnTo>
                  <a:lnTo>
                    <a:pt x="330" y="72"/>
                  </a:lnTo>
                  <a:lnTo>
                    <a:pt x="330" y="66"/>
                  </a:lnTo>
                  <a:lnTo>
                    <a:pt x="336" y="60"/>
                  </a:lnTo>
                  <a:lnTo>
                    <a:pt x="342" y="72"/>
                  </a:lnTo>
                  <a:lnTo>
                    <a:pt x="348" y="84"/>
                  </a:lnTo>
                  <a:lnTo>
                    <a:pt x="348" y="60"/>
                  </a:lnTo>
                  <a:lnTo>
                    <a:pt x="354" y="72"/>
                  </a:lnTo>
                  <a:lnTo>
                    <a:pt x="360" y="54"/>
                  </a:lnTo>
                  <a:lnTo>
                    <a:pt x="366" y="5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78" y="54"/>
                  </a:lnTo>
                  <a:lnTo>
                    <a:pt x="378" y="60"/>
                  </a:lnTo>
                  <a:lnTo>
                    <a:pt x="378" y="48"/>
                  </a:lnTo>
                  <a:lnTo>
                    <a:pt x="384" y="42"/>
                  </a:lnTo>
                  <a:lnTo>
                    <a:pt x="390" y="48"/>
                  </a:lnTo>
                  <a:lnTo>
                    <a:pt x="390" y="42"/>
                  </a:lnTo>
                  <a:lnTo>
                    <a:pt x="396" y="48"/>
                  </a:lnTo>
                  <a:lnTo>
                    <a:pt x="402" y="54"/>
                  </a:lnTo>
                  <a:lnTo>
                    <a:pt x="402" y="48"/>
                  </a:lnTo>
                  <a:lnTo>
                    <a:pt x="408" y="66"/>
                  </a:lnTo>
                  <a:lnTo>
                    <a:pt x="408" y="48"/>
                  </a:lnTo>
                  <a:lnTo>
                    <a:pt x="408" y="54"/>
                  </a:lnTo>
                  <a:lnTo>
                    <a:pt x="420" y="42"/>
                  </a:lnTo>
                  <a:lnTo>
                    <a:pt x="420" y="30"/>
                  </a:lnTo>
                  <a:lnTo>
                    <a:pt x="426" y="18"/>
                  </a:lnTo>
                  <a:lnTo>
                    <a:pt x="426" y="36"/>
                  </a:lnTo>
                  <a:lnTo>
                    <a:pt x="432" y="30"/>
                  </a:lnTo>
                  <a:lnTo>
                    <a:pt x="438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0"/>
            <p:cNvSpPr>
              <a:spLocks/>
            </p:cNvSpPr>
            <p:nvPr/>
          </p:nvSpPr>
          <p:spPr bwMode="auto">
            <a:xfrm>
              <a:off x="2513916" y="3726839"/>
              <a:ext cx="1113707" cy="534733"/>
            </a:xfrm>
            <a:custGeom>
              <a:avLst/>
              <a:gdLst/>
              <a:ahLst/>
              <a:cxnLst>
                <a:cxn ang="0">
                  <a:pos x="6" y="252"/>
                </a:cxn>
                <a:cxn ang="0">
                  <a:pos x="12" y="246"/>
                </a:cxn>
                <a:cxn ang="0">
                  <a:pos x="30" y="216"/>
                </a:cxn>
                <a:cxn ang="0">
                  <a:pos x="42" y="222"/>
                </a:cxn>
                <a:cxn ang="0">
                  <a:pos x="48" y="216"/>
                </a:cxn>
                <a:cxn ang="0">
                  <a:pos x="54" y="228"/>
                </a:cxn>
                <a:cxn ang="0">
                  <a:pos x="66" y="204"/>
                </a:cxn>
                <a:cxn ang="0">
                  <a:pos x="72" y="216"/>
                </a:cxn>
                <a:cxn ang="0">
                  <a:pos x="78" y="186"/>
                </a:cxn>
                <a:cxn ang="0">
                  <a:pos x="90" y="192"/>
                </a:cxn>
                <a:cxn ang="0">
                  <a:pos x="96" y="192"/>
                </a:cxn>
                <a:cxn ang="0">
                  <a:pos x="108" y="198"/>
                </a:cxn>
                <a:cxn ang="0">
                  <a:pos x="126" y="192"/>
                </a:cxn>
                <a:cxn ang="0">
                  <a:pos x="138" y="162"/>
                </a:cxn>
                <a:cxn ang="0">
                  <a:pos x="144" y="168"/>
                </a:cxn>
                <a:cxn ang="0">
                  <a:pos x="150" y="174"/>
                </a:cxn>
                <a:cxn ang="0">
                  <a:pos x="162" y="156"/>
                </a:cxn>
                <a:cxn ang="0">
                  <a:pos x="168" y="180"/>
                </a:cxn>
                <a:cxn ang="0">
                  <a:pos x="174" y="168"/>
                </a:cxn>
                <a:cxn ang="0">
                  <a:pos x="180" y="162"/>
                </a:cxn>
                <a:cxn ang="0">
                  <a:pos x="192" y="144"/>
                </a:cxn>
                <a:cxn ang="0">
                  <a:pos x="198" y="150"/>
                </a:cxn>
                <a:cxn ang="0">
                  <a:pos x="210" y="132"/>
                </a:cxn>
                <a:cxn ang="0">
                  <a:pos x="216" y="144"/>
                </a:cxn>
                <a:cxn ang="0">
                  <a:pos x="228" y="132"/>
                </a:cxn>
                <a:cxn ang="0">
                  <a:pos x="234" y="120"/>
                </a:cxn>
                <a:cxn ang="0">
                  <a:pos x="246" y="102"/>
                </a:cxn>
                <a:cxn ang="0">
                  <a:pos x="252" y="90"/>
                </a:cxn>
                <a:cxn ang="0">
                  <a:pos x="270" y="114"/>
                </a:cxn>
                <a:cxn ang="0">
                  <a:pos x="276" y="78"/>
                </a:cxn>
                <a:cxn ang="0">
                  <a:pos x="288" y="90"/>
                </a:cxn>
                <a:cxn ang="0">
                  <a:pos x="294" y="54"/>
                </a:cxn>
                <a:cxn ang="0">
                  <a:pos x="300" y="66"/>
                </a:cxn>
                <a:cxn ang="0">
                  <a:pos x="312" y="72"/>
                </a:cxn>
                <a:cxn ang="0">
                  <a:pos x="318" y="54"/>
                </a:cxn>
                <a:cxn ang="0">
                  <a:pos x="330" y="66"/>
                </a:cxn>
                <a:cxn ang="0">
                  <a:pos x="336" y="60"/>
                </a:cxn>
                <a:cxn ang="0">
                  <a:pos x="348" y="48"/>
                </a:cxn>
                <a:cxn ang="0">
                  <a:pos x="354" y="42"/>
                </a:cxn>
                <a:cxn ang="0">
                  <a:pos x="360" y="30"/>
                </a:cxn>
                <a:cxn ang="0">
                  <a:pos x="372" y="18"/>
                </a:cxn>
                <a:cxn ang="0">
                  <a:pos x="378" y="30"/>
                </a:cxn>
              </a:cxnLst>
              <a:rect l="0" t="0" r="r" b="b"/>
              <a:pathLst>
                <a:path w="390" h="252">
                  <a:moveTo>
                    <a:pt x="0" y="240"/>
                  </a:moveTo>
                  <a:lnTo>
                    <a:pt x="6" y="228"/>
                  </a:lnTo>
                  <a:lnTo>
                    <a:pt x="6" y="252"/>
                  </a:lnTo>
                  <a:lnTo>
                    <a:pt x="12" y="246"/>
                  </a:lnTo>
                  <a:lnTo>
                    <a:pt x="12" y="240"/>
                  </a:lnTo>
                  <a:lnTo>
                    <a:pt x="12" y="246"/>
                  </a:lnTo>
                  <a:lnTo>
                    <a:pt x="18" y="228"/>
                  </a:lnTo>
                  <a:lnTo>
                    <a:pt x="18" y="222"/>
                  </a:lnTo>
                  <a:lnTo>
                    <a:pt x="30" y="216"/>
                  </a:lnTo>
                  <a:lnTo>
                    <a:pt x="30" y="222"/>
                  </a:lnTo>
                  <a:lnTo>
                    <a:pt x="36" y="228"/>
                  </a:lnTo>
                  <a:lnTo>
                    <a:pt x="42" y="222"/>
                  </a:lnTo>
                  <a:lnTo>
                    <a:pt x="42" y="216"/>
                  </a:lnTo>
                  <a:lnTo>
                    <a:pt x="42" y="222"/>
                  </a:lnTo>
                  <a:lnTo>
                    <a:pt x="48" y="216"/>
                  </a:lnTo>
                  <a:lnTo>
                    <a:pt x="48" y="204"/>
                  </a:lnTo>
                  <a:lnTo>
                    <a:pt x="54" y="210"/>
                  </a:lnTo>
                  <a:lnTo>
                    <a:pt x="54" y="228"/>
                  </a:lnTo>
                  <a:lnTo>
                    <a:pt x="60" y="210"/>
                  </a:lnTo>
                  <a:lnTo>
                    <a:pt x="60" y="216"/>
                  </a:lnTo>
                  <a:lnTo>
                    <a:pt x="66" y="204"/>
                  </a:lnTo>
                  <a:lnTo>
                    <a:pt x="66" y="210"/>
                  </a:lnTo>
                  <a:lnTo>
                    <a:pt x="72" y="198"/>
                  </a:lnTo>
                  <a:lnTo>
                    <a:pt x="72" y="216"/>
                  </a:lnTo>
                  <a:lnTo>
                    <a:pt x="72" y="198"/>
                  </a:lnTo>
                  <a:lnTo>
                    <a:pt x="78" y="198"/>
                  </a:lnTo>
                  <a:lnTo>
                    <a:pt x="78" y="186"/>
                  </a:lnTo>
                  <a:lnTo>
                    <a:pt x="84" y="204"/>
                  </a:lnTo>
                  <a:lnTo>
                    <a:pt x="90" y="180"/>
                  </a:lnTo>
                  <a:lnTo>
                    <a:pt x="90" y="192"/>
                  </a:lnTo>
                  <a:lnTo>
                    <a:pt x="90" y="186"/>
                  </a:lnTo>
                  <a:lnTo>
                    <a:pt x="102" y="192"/>
                  </a:lnTo>
                  <a:lnTo>
                    <a:pt x="96" y="192"/>
                  </a:lnTo>
                  <a:lnTo>
                    <a:pt x="102" y="210"/>
                  </a:lnTo>
                  <a:lnTo>
                    <a:pt x="108" y="204"/>
                  </a:lnTo>
                  <a:lnTo>
                    <a:pt x="108" y="198"/>
                  </a:lnTo>
                  <a:lnTo>
                    <a:pt x="114" y="204"/>
                  </a:lnTo>
                  <a:lnTo>
                    <a:pt x="120" y="198"/>
                  </a:lnTo>
                  <a:lnTo>
                    <a:pt x="126" y="192"/>
                  </a:lnTo>
                  <a:lnTo>
                    <a:pt x="126" y="180"/>
                  </a:lnTo>
                  <a:lnTo>
                    <a:pt x="132" y="174"/>
                  </a:lnTo>
                  <a:lnTo>
                    <a:pt x="138" y="162"/>
                  </a:lnTo>
                  <a:lnTo>
                    <a:pt x="138" y="186"/>
                  </a:lnTo>
                  <a:lnTo>
                    <a:pt x="144" y="174"/>
                  </a:lnTo>
                  <a:lnTo>
                    <a:pt x="144" y="168"/>
                  </a:lnTo>
                  <a:lnTo>
                    <a:pt x="150" y="156"/>
                  </a:lnTo>
                  <a:lnTo>
                    <a:pt x="150" y="186"/>
                  </a:lnTo>
                  <a:lnTo>
                    <a:pt x="150" y="174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2" y="156"/>
                  </a:lnTo>
                  <a:lnTo>
                    <a:pt x="162" y="162"/>
                  </a:lnTo>
                  <a:lnTo>
                    <a:pt x="168" y="168"/>
                  </a:lnTo>
                  <a:lnTo>
                    <a:pt x="168" y="180"/>
                  </a:lnTo>
                  <a:lnTo>
                    <a:pt x="168" y="174"/>
                  </a:lnTo>
                  <a:lnTo>
                    <a:pt x="174" y="150"/>
                  </a:lnTo>
                  <a:lnTo>
                    <a:pt x="174" y="168"/>
                  </a:lnTo>
                  <a:lnTo>
                    <a:pt x="180" y="168"/>
                  </a:lnTo>
                  <a:lnTo>
                    <a:pt x="180" y="150"/>
                  </a:lnTo>
                  <a:lnTo>
                    <a:pt x="180" y="162"/>
                  </a:lnTo>
                  <a:lnTo>
                    <a:pt x="186" y="132"/>
                  </a:lnTo>
                  <a:lnTo>
                    <a:pt x="186" y="138"/>
                  </a:lnTo>
                  <a:lnTo>
                    <a:pt x="192" y="144"/>
                  </a:lnTo>
                  <a:lnTo>
                    <a:pt x="192" y="162"/>
                  </a:lnTo>
                  <a:lnTo>
                    <a:pt x="198" y="168"/>
                  </a:lnTo>
                  <a:lnTo>
                    <a:pt x="198" y="150"/>
                  </a:lnTo>
                  <a:lnTo>
                    <a:pt x="204" y="150"/>
                  </a:lnTo>
                  <a:lnTo>
                    <a:pt x="204" y="138"/>
                  </a:lnTo>
                  <a:lnTo>
                    <a:pt x="210" y="132"/>
                  </a:lnTo>
                  <a:lnTo>
                    <a:pt x="210" y="144"/>
                  </a:lnTo>
                  <a:lnTo>
                    <a:pt x="216" y="132"/>
                  </a:lnTo>
                  <a:lnTo>
                    <a:pt x="216" y="144"/>
                  </a:lnTo>
                  <a:lnTo>
                    <a:pt x="222" y="150"/>
                  </a:lnTo>
                  <a:lnTo>
                    <a:pt x="228" y="138"/>
                  </a:lnTo>
                  <a:lnTo>
                    <a:pt x="228" y="132"/>
                  </a:lnTo>
                  <a:lnTo>
                    <a:pt x="228" y="150"/>
                  </a:lnTo>
                  <a:lnTo>
                    <a:pt x="234" y="132"/>
                  </a:lnTo>
                  <a:lnTo>
                    <a:pt x="234" y="120"/>
                  </a:lnTo>
                  <a:lnTo>
                    <a:pt x="240" y="126"/>
                  </a:lnTo>
                  <a:lnTo>
                    <a:pt x="240" y="120"/>
                  </a:lnTo>
                  <a:lnTo>
                    <a:pt x="246" y="102"/>
                  </a:lnTo>
                  <a:lnTo>
                    <a:pt x="246" y="120"/>
                  </a:lnTo>
                  <a:lnTo>
                    <a:pt x="252" y="120"/>
                  </a:lnTo>
                  <a:lnTo>
                    <a:pt x="252" y="90"/>
                  </a:lnTo>
                  <a:lnTo>
                    <a:pt x="258" y="108"/>
                  </a:lnTo>
                  <a:lnTo>
                    <a:pt x="270" y="96"/>
                  </a:lnTo>
                  <a:lnTo>
                    <a:pt x="270" y="114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78"/>
                  </a:lnTo>
                  <a:lnTo>
                    <a:pt x="282" y="66"/>
                  </a:lnTo>
                  <a:lnTo>
                    <a:pt x="282" y="78"/>
                  </a:lnTo>
                  <a:lnTo>
                    <a:pt x="288" y="90"/>
                  </a:lnTo>
                  <a:lnTo>
                    <a:pt x="288" y="78"/>
                  </a:lnTo>
                  <a:lnTo>
                    <a:pt x="294" y="90"/>
                  </a:lnTo>
                  <a:lnTo>
                    <a:pt x="294" y="54"/>
                  </a:lnTo>
                  <a:lnTo>
                    <a:pt x="300" y="60"/>
                  </a:lnTo>
                  <a:lnTo>
                    <a:pt x="300" y="72"/>
                  </a:lnTo>
                  <a:lnTo>
                    <a:pt x="300" y="66"/>
                  </a:lnTo>
                  <a:lnTo>
                    <a:pt x="312" y="66"/>
                  </a:lnTo>
                  <a:lnTo>
                    <a:pt x="306" y="66"/>
                  </a:lnTo>
                  <a:lnTo>
                    <a:pt x="312" y="72"/>
                  </a:lnTo>
                  <a:lnTo>
                    <a:pt x="318" y="54"/>
                  </a:lnTo>
                  <a:lnTo>
                    <a:pt x="318" y="66"/>
                  </a:lnTo>
                  <a:lnTo>
                    <a:pt x="318" y="54"/>
                  </a:lnTo>
                  <a:lnTo>
                    <a:pt x="324" y="84"/>
                  </a:lnTo>
                  <a:lnTo>
                    <a:pt x="324" y="90"/>
                  </a:lnTo>
                  <a:lnTo>
                    <a:pt x="330" y="66"/>
                  </a:lnTo>
                  <a:lnTo>
                    <a:pt x="330" y="42"/>
                  </a:lnTo>
                  <a:lnTo>
                    <a:pt x="330" y="54"/>
                  </a:lnTo>
                  <a:lnTo>
                    <a:pt x="336" y="60"/>
                  </a:lnTo>
                  <a:lnTo>
                    <a:pt x="342" y="72"/>
                  </a:lnTo>
                  <a:lnTo>
                    <a:pt x="342" y="48"/>
                  </a:lnTo>
                  <a:lnTo>
                    <a:pt x="348" y="48"/>
                  </a:lnTo>
                  <a:lnTo>
                    <a:pt x="348" y="66"/>
                  </a:lnTo>
                  <a:lnTo>
                    <a:pt x="348" y="54"/>
                  </a:lnTo>
                  <a:lnTo>
                    <a:pt x="354" y="42"/>
                  </a:lnTo>
                  <a:lnTo>
                    <a:pt x="354" y="30"/>
                  </a:lnTo>
                  <a:lnTo>
                    <a:pt x="360" y="24"/>
                  </a:lnTo>
                  <a:lnTo>
                    <a:pt x="360" y="30"/>
                  </a:lnTo>
                  <a:lnTo>
                    <a:pt x="360" y="18"/>
                  </a:lnTo>
                  <a:lnTo>
                    <a:pt x="366" y="24"/>
                  </a:lnTo>
                  <a:lnTo>
                    <a:pt x="372" y="18"/>
                  </a:lnTo>
                  <a:lnTo>
                    <a:pt x="378" y="18"/>
                  </a:lnTo>
                  <a:lnTo>
                    <a:pt x="378" y="0"/>
                  </a:lnTo>
                  <a:lnTo>
                    <a:pt x="378" y="30"/>
                  </a:lnTo>
                  <a:lnTo>
                    <a:pt x="384" y="24"/>
                  </a:lnTo>
                  <a:lnTo>
                    <a:pt x="39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1"/>
            <p:cNvSpPr>
              <a:spLocks/>
            </p:cNvSpPr>
            <p:nvPr/>
          </p:nvSpPr>
          <p:spPr bwMode="auto">
            <a:xfrm>
              <a:off x="3627623" y="2708300"/>
              <a:ext cx="1113707" cy="1082198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18" y="456"/>
                </a:cxn>
                <a:cxn ang="0">
                  <a:pos x="24" y="444"/>
                </a:cxn>
                <a:cxn ang="0">
                  <a:pos x="30" y="462"/>
                </a:cxn>
                <a:cxn ang="0">
                  <a:pos x="42" y="492"/>
                </a:cxn>
                <a:cxn ang="0">
                  <a:pos x="48" y="468"/>
                </a:cxn>
                <a:cxn ang="0">
                  <a:pos x="54" y="444"/>
                </a:cxn>
                <a:cxn ang="0">
                  <a:pos x="60" y="450"/>
                </a:cxn>
                <a:cxn ang="0">
                  <a:pos x="72" y="462"/>
                </a:cxn>
                <a:cxn ang="0">
                  <a:pos x="78" y="444"/>
                </a:cxn>
                <a:cxn ang="0">
                  <a:pos x="90" y="438"/>
                </a:cxn>
                <a:cxn ang="0">
                  <a:pos x="102" y="438"/>
                </a:cxn>
                <a:cxn ang="0">
                  <a:pos x="114" y="408"/>
                </a:cxn>
                <a:cxn ang="0">
                  <a:pos x="120" y="438"/>
                </a:cxn>
                <a:cxn ang="0">
                  <a:pos x="132" y="408"/>
                </a:cxn>
                <a:cxn ang="0">
                  <a:pos x="144" y="390"/>
                </a:cxn>
                <a:cxn ang="0">
                  <a:pos x="156" y="348"/>
                </a:cxn>
                <a:cxn ang="0">
                  <a:pos x="168" y="324"/>
                </a:cxn>
                <a:cxn ang="0">
                  <a:pos x="174" y="306"/>
                </a:cxn>
                <a:cxn ang="0">
                  <a:pos x="186" y="306"/>
                </a:cxn>
                <a:cxn ang="0">
                  <a:pos x="192" y="312"/>
                </a:cxn>
                <a:cxn ang="0">
                  <a:pos x="204" y="390"/>
                </a:cxn>
                <a:cxn ang="0">
                  <a:pos x="216" y="462"/>
                </a:cxn>
                <a:cxn ang="0">
                  <a:pos x="228" y="468"/>
                </a:cxn>
                <a:cxn ang="0">
                  <a:pos x="234" y="426"/>
                </a:cxn>
                <a:cxn ang="0">
                  <a:pos x="246" y="420"/>
                </a:cxn>
                <a:cxn ang="0">
                  <a:pos x="252" y="438"/>
                </a:cxn>
                <a:cxn ang="0">
                  <a:pos x="264" y="444"/>
                </a:cxn>
                <a:cxn ang="0">
                  <a:pos x="270" y="486"/>
                </a:cxn>
                <a:cxn ang="0">
                  <a:pos x="276" y="486"/>
                </a:cxn>
                <a:cxn ang="0">
                  <a:pos x="288" y="510"/>
                </a:cxn>
                <a:cxn ang="0">
                  <a:pos x="300" y="474"/>
                </a:cxn>
                <a:cxn ang="0">
                  <a:pos x="306" y="492"/>
                </a:cxn>
                <a:cxn ang="0">
                  <a:pos x="312" y="486"/>
                </a:cxn>
                <a:cxn ang="0">
                  <a:pos x="324" y="492"/>
                </a:cxn>
                <a:cxn ang="0">
                  <a:pos x="330" y="462"/>
                </a:cxn>
                <a:cxn ang="0">
                  <a:pos x="336" y="498"/>
                </a:cxn>
                <a:cxn ang="0">
                  <a:pos x="348" y="330"/>
                </a:cxn>
                <a:cxn ang="0">
                  <a:pos x="354" y="360"/>
                </a:cxn>
                <a:cxn ang="0">
                  <a:pos x="366" y="504"/>
                </a:cxn>
                <a:cxn ang="0">
                  <a:pos x="372" y="414"/>
                </a:cxn>
                <a:cxn ang="0">
                  <a:pos x="384" y="294"/>
                </a:cxn>
              </a:cxnLst>
              <a:rect l="0" t="0" r="r" b="b"/>
              <a:pathLst>
                <a:path w="390" h="510">
                  <a:moveTo>
                    <a:pt x="0" y="510"/>
                  </a:moveTo>
                  <a:lnTo>
                    <a:pt x="0" y="492"/>
                  </a:lnTo>
                  <a:lnTo>
                    <a:pt x="0" y="510"/>
                  </a:lnTo>
                  <a:lnTo>
                    <a:pt x="6" y="498"/>
                  </a:lnTo>
                  <a:lnTo>
                    <a:pt x="12" y="486"/>
                  </a:lnTo>
                  <a:lnTo>
                    <a:pt x="18" y="456"/>
                  </a:lnTo>
                  <a:lnTo>
                    <a:pt x="18" y="474"/>
                  </a:lnTo>
                  <a:lnTo>
                    <a:pt x="24" y="450"/>
                  </a:lnTo>
                  <a:lnTo>
                    <a:pt x="24" y="444"/>
                  </a:lnTo>
                  <a:lnTo>
                    <a:pt x="30" y="456"/>
                  </a:lnTo>
                  <a:lnTo>
                    <a:pt x="30" y="474"/>
                  </a:lnTo>
                  <a:lnTo>
                    <a:pt x="30" y="462"/>
                  </a:lnTo>
                  <a:lnTo>
                    <a:pt x="36" y="456"/>
                  </a:lnTo>
                  <a:lnTo>
                    <a:pt x="36" y="462"/>
                  </a:lnTo>
                  <a:lnTo>
                    <a:pt x="42" y="492"/>
                  </a:lnTo>
                  <a:lnTo>
                    <a:pt x="42" y="474"/>
                  </a:lnTo>
                  <a:lnTo>
                    <a:pt x="48" y="462"/>
                  </a:lnTo>
                  <a:lnTo>
                    <a:pt x="48" y="468"/>
                  </a:lnTo>
                  <a:lnTo>
                    <a:pt x="48" y="462"/>
                  </a:lnTo>
                  <a:lnTo>
                    <a:pt x="54" y="456"/>
                  </a:lnTo>
                  <a:lnTo>
                    <a:pt x="54" y="444"/>
                  </a:lnTo>
                  <a:lnTo>
                    <a:pt x="60" y="456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66" y="438"/>
                  </a:lnTo>
                  <a:lnTo>
                    <a:pt x="66" y="450"/>
                  </a:lnTo>
                  <a:lnTo>
                    <a:pt x="72" y="462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44"/>
                  </a:lnTo>
                  <a:lnTo>
                    <a:pt x="84" y="450"/>
                  </a:lnTo>
                  <a:lnTo>
                    <a:pt x="84" y="444"/>
                  </a:lnTo>
                  <a:lnTo>
                    <a:pt x="90" y="438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02" y="438"/>
                  </a:lnTo>
                  <a:lnTo>
                    <a:pt x="108" y="432"/>
                  </a:lnTo>
                  <a:lnTo>
                    <a:pt x="108" y="426"/>
                  </a:lnTo>
                  <a:lnTo>
                    <a:pt x="114" y="408"/>
                  </a:lnTo>
                  <a:lnTo>
                    <a:pt x="114" y="420"/>
                  </a:lnTo>
                  <a:lnTo>
                    <a:pt x="120" y="414"/>
                  </a:lnTo>
                  <a:lnTo>
                    <a:pt x="120" y="438"/>
                  </a:lnTo>
                  <a:lnTo>
                    <a:pt x="126" y="414"/>
                  </a:lnTo>
                  <a:lnTo>
                    <a:pt x="126" y="396"/>
                  </a:lnTo>
                  <a:lnTo>
                    <a:pt x="132" y="408"/>
                  </a:lnTo>
                  <a:lnTo>
                    <a:pt x="132" y="396"/>
                  </a:lnTo>
                  <a:lnTo>
                    <a:pt x="144" y="402"/>
                  </a:lnTo>
                  <a:lnTo>
                    <a:pt x="144" y="390"/>
                  </a:lnTo>
                  <a:lnTo>
                    <a:pt x="150" y="384"/>
                  </a:lnTo>
                  <a:lnTo>
                    <a:pt x="156" y="390"/>
                  </a:lnTo>
                  <a:lnTo>
                    <a:pt x="156" y="348"/>
                  </a:lnTo>
                  <a:lnTo>
                    <a:pt x="162" y="342"/>
                  </a:lnTo>
                  <a:lnTo>
                    <a:pt x="162" y="330"/>
                  </a:lnTo>
                  <a:lnTo>
                    <a:pt x="168" y="324"/>
                  </a:lnTo>
                  <a:lnTo>
                    <a:pt x="168" y="300"/>
                  </a:lnTo>
                  <a:lnTo>
                    <a:pt x="174" y="324"/>
                  </a:lnTo>
                  <a:lnTo>
                    <a:pt x="174" y="306"/>
                  </a:lnTo>
                  <a:lnTo>
                    <a:pt x="180" y="288"/>
                  </a:lnTo>
                  <a:lnTo>
                    <a:pt x="180" y="330"/>
                  </a:lnTo>
                  <a:lnTo>
                    <a:pt x="186" y="306"/>
                  </a:lnTo>
                  <a:lnTo>
                    <a:pt x="186" y="318"/>
                  </a:lnTo>
                  <a:lnTo>
                    <a:pt x="192" y="306"/>
                  </a:lnTo>
                  <a:lnTo>
                    <a:pt x="192" y="312"/>
                  </a:lnTo>
                  <a:lnTo>
                    <a:pt x="198" y="318"/>
                  </a:lnTo>
                  <a:lnTo>
                    <a:pt x="198" y="372"/>
                  </a:lnTo>
                  <a:lnTo>
                    <a:pt x="204" y="390"/>
                  </a:lnTo>
                  <a:lnTo>
                    <a:pt x="204" y="420"/>
                  </a:lnTo>
                  <a:lnTo>
                    <a:pt x="210" y="450"/>
                  </a:lnTo>
                  <a:lnTo>
                    <a:pt x="216" y="462"/>
                  </a:lnTo>
                  <a:lnTo>
                    <a:pt x="216" y="480"/>
                  </a:lnTo>
                  <a:lnTo>
                    <a:pt x="222" y="456"/>
                  </a:lnTo>
                  <a:lnTo>
                    <a:pt x="228" y="468"/>
                  </a:lnTo>
                  <a:lnTo>
                    <a:pt x="228" y="426"/>
                  </a:lnTo>
                  <a:lnTo>
                    <a:pt x="234" y="420"/>
                  </a:lnTo>
                  <a:lnTo>
                    <a:pt x="234" y="426"/>
                  </a:lnTo>
                  <a:lnTo>
                    <a:pt x="240" y="438"/>
                  </a:lnTo>
                  <a:lnTo>
                    <a:pt x="240" y="420"/>
                  </a:lnTo>
                  <a:lnTo>
                    <a:pt x="246" y="420"/>
                  </a:lnTo>
                  <a:lnTo>
                    <a:pt x="246" y="438"/>
                  </a:lnTo>
                  <a:lnTo>
                    <a:pt x="252" y="462"/>
                  </a:lnTo>
                  <a:lnTo>
                    <a:pt x="252" y="438"/>
                  </a:lnTo>
                  <a:lnTo>
                    <a:pt x="258" y="450"/>
                  </a:lnTo>
                  <a:lnTo>
                    <a:pt x="258" y="438"/>
                  </a:lnTo>
                  <a:lnTo>
                    <a:pt x="264" y="444"/>
                  </a:lnTo>
                  <a:lnTo>
                    <a:pt x="264" y="462"/>
                  </a:lnTo>
                  <a:lnTo>
                    <a:pt x="270" y="480"/>
                  </a:lnTo>
                  <a:lnTo>
                    <a:pt x="270" y="486"/>
                  </a:lnTo>
                  <a:lnTo>
                    <a:pt x="276" y="504"/>
                  </a:lnTo>
                  <a:lnTo>
                    <a:pt x="276" y="480"/>
                  </a:lnTo>
                  <a:lnTo>
                    <a:pt x="276" y="486"/>
                  </a:lnTo>
                  <a:lnTo>
                    <a:pt x="282" y="492"/>
                  </a:lnTo>
                  <a:lnTo>
                    <a:pt x="288" y="504"/>
                  </a:lnTo>
                  <a:lnTo>
                    <a:pt x="288" y="510"/>
                  </a:lnTo>
                  <a:lnTo>
                    <a:pt x="294" y="504"/>
                  </a:lnTo>
                  <a:lnTo>
                    <a:pt x="294" y="492"/>
                  </a:lnTo>
                  <a:lnTo>
                    <a:pt x="300" y="474"/>
                  </a:lnTo>
                  <a:lnTo>
                    <a:pt x="300" y="450"/>
                  </a:lnTo>
                  <a:lnTo>
                    <a:pt x="306" y="468"/>
                  </a:lnTo>
                  <a:lnTo>
                    <a:pt x="306" y="492"/>
                  </a:lnTo>
                  <a:lnTo>
                    <a:pt x="306" y="486"/>
                  </a:lnTo>
                  <a:lnTo>
                    <a:pt x="312" y="504"/>
                  </a:lnTo>
                  <a:lnTo>
                    <a:pt x="312" y="486"/>
                  </a:lnTo>
                  <a:lnTo>
                    <a:pt x="318" y="510"/>
                  </a:lnTo>
                  <a:lnTo>
                    <a:pt x="318" y="486"/>
                  </a:lnTo>
                  <a:lnTo>
                    <a:pt x="324" y="492"/>
                  </a:lnTo>
                  <a:lnTo>
                    <a:pt x="324" y="498"/>
                  </a:lnTo>
                  <a:lnTo>
                    <a:pt x="330" y="486"/>
                  </a:lnTo>
                  <a:lnTo>
                    <a:pt x="330" y="462"/>
                  </a:lnTo>
                  <a:lnTo>
                    <a:pt x="336" y="480"/>
                  </a:lnTo>
                  <a:lnTo>
                    <a:pt x="336" y="510"/>
                  </a:lnTo>
                  <a:lnTo>
                    <a:pt x="336" y="498"/>
                  </a:lnTo>
                  <a:lnTo>
                    <a:pt x="342" y="480"/>
                  </a:lnTo>
                  <a:lnTo>
                    <a:pt x="342" y="438"/>
                  </a:lnTo>
                  <a:lnTo>
                    <a:pt x="348" y="330"/>
                  </a:lnTo>
                  <a:lnTo>
                    <a:pt x="348" y="0"/>
                  </a:lnTo>
                  <a:lnTo>
                    <a:pt x="354" y="144"/>
                  </a:lnTo>
                  <a:lnTo>
                    <a:pt x="354" y="360"/>
                  </a:lnTo>
                  <a:lnTo>
                    <a:pt x="360" y="462"/>
                  </a:lnTo>
                  <a:lnTo>
                    <a:pt x="360" y="510"/>
                  </a:lnTo>
                  <a:lnTo>
                    <a:pt x="366" y="504"/>
                  </a:lnTo>
                  <a:lnTo>
                    <a:pt x="366" y="480"/>
                  </a:lnTo>
                  <a:lnTo>
                    <a:pt x="372" y="438"/>
                  </a:lnTo>
                  <a:lnTo>
                    <a:pt x="372" y="414"/>
                  </a:lnTo>
                  <a:lnTo>
                    <a:pt x="378" y="372"/>
                  </a:lnTo>
                  <a:lnTo>
                    <a:pt x="378" y="276"/>
                  </a:lnTo>
                  <a:lnTo>
                    <a:pt x="384" y="294"/>
                  </a:lnTo>
                  <a:lnTo>
                    <a:pt x="384" y="324"/>
                  </a:lnTo>
                  <a:lnTo>
                    <a:pt x="390" y="39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2"/>
            <p:cNvSpPr>
              <a:spLocks/>
            </p:cNvSpPr>
            <p:nvPr/>
          </p:nvSpPr>
          <p:spPr bwMode="auto">
            <a:xfrm>
              <a:off x="4741329" y="2339080"/>
              <a:ext cx="1199376" cy="2750055"/>
            </a:xfrm>
            <a:custGeom>
              <a:avLst/>
              <a:gdLst/>
              <a:ahLst/>
              <a:cxnLst>
                <a:cxn ang="0">
                  <a:pos x="6" y="672"/>
                </a:cxn>
                <a:cxn ang="0">
                  <a:pos x="12" y="582"/>
                </a:cxn>
                <a:cxn ang="0">
                  <a:pos x="24" y="708"/>
                </a:cxn>
                <a:cxn ang="0">
                  <a:pos x="30" y="804"/>
                </a:cxn>
                <a:cxn ang="0">
                  <a:pos x="42" y="846"/>
                </a:cxn>
                <a:cxn ang="0">
                  <a:pos x="48" y="810"/>
                </a:cxn>
                <a:cxn ang="0">
                  <a:pos x="60" y="702"/>
                </a:cxn>
                <a:cxn ang="0">
                  <a:pos x="66" y="828"/>
                </a:cxn>
                <a:cxn ang="0">
                  <a:pos x="78" y="822"/>
                </a:cxn>
                <a:cxn ang="0">
                  <a:pos x="90" y="876"/>
                </a:cxn>
                <a:cxn ang="0">
                  <a:pos x="96" y="924"/>
                </a:cxn>
                <a:cxn ang="0">
                  <a:pos x="102" y="930"/>
                </a:cxn>
                <a:cxn ang="0">
                  <a:pos x="114" y="924"/>
                </a:cxn>
                <a:cxn ang="0">
                  <a:pos x="120" y="936"/>
                </a:cxn>
                <a:cxn ang="0">
                  <a:pos x="126" y="906"/>
                </a:cxn>
                <a:cxn ang="0">
                  <a:pos x="144" y="888"/>
                </a:cxn>
                <a:cxn ang="0">
                  <a:pos x="150" y="852"/>
                </a:cxn>
                <a:cxn ang="0">
                  <a:pos x="156" y="870"/>
                </a:cxn>
                <a:cxn ang="0">
                  <a:pos x="168" y="840"/>
                </a:cxn>
                <a:cxn ang="0">
                  <a:pos x="180" y="810"/>
                </a:cxn>
                <a:cxn ang="0">
                  <a:pos x="186" y="792"/>
                </a:cxn>
                <a:cxn ang="0">
                  <a:pos x="198" y="786"/>
                </a:cxn>
                <a:cxn ang="0">
                  <a:pos x="204" y="780"/>
                </a:cxn>
                <a:cxn ang="0">
                  <a:pos x="216" y="744"/>
                </a:cxn>
                <a:cxn ang="0">
                  <a:pos x="222" y="348"/>
                </a:cxn>
                <a:cxn ang="0">
                  <a:pos x="234" y="150"/>
                </a:cxn>
                <a:cxn ang="0">
                  <a:pos x="240" y="804"/>
                </a:cxn>
                <a:cxn ang="0">
                  <a:pos x="252" y="1038"/>
                </a:cxn>
                <a:cxn ang="0">
                  <a:pos x="264" y="1068"/>
                </a:cxn>
                <a:cxn ang="0">
                  <a:pos x="270" y="1110"/>
                </a:cxn>
                <a:cxn ang="0">
                  <a:pos x="282" y="1080"/>
                </a:cxn>
                <a:cxn ang="0">
                  <a:pos x="288" y="972"/>
                </a:cxn>
                <a:cxn ang="0">
                  <a:pos x="300" y="774"/>
                </a:cxn>
                <a:cxn ang="0">
                  <a:pos x="306" y="1146"/>
                </a:cxn>
                <a:cxn ang="0">
                  <a:pos x="318" y="1242"/>
                </a:cxn>
                <a:cxn ang="0">
                  <a:pos x="330" y="1278"/>
                </a:cxn>
                <a:cxn ang="0">
                  <a:pos x="348" y="1290"/>
                </a:cxn>
                <a:cxn ang="0">
                  <a:pos x="354" y="1284"/>
                </a:cxn>
                <a:cxn ang="0">
                  <a:pos x="366" y="1278"/>
                </a:cxn>
                <a:cxn ang="0">
                  <a:pos x="378" y="1290"/>
                </a:cxn>
                <a:cxn ang="0">
                  <a:pos x="390" y="1284"/>
                </a:cxn>
                <a:cxn ang="0">
                  <a:pos x="408" y="1296"/>
                </a:cxn>
              </a:cxnLst>
              <a:rect l="0" t="0" r="r" b="b"/>
              <a:pathLst>
                <a:path w="420" h="1296">
                  <a:moveTo>
                    <a:pt x="0" y="564"/>
                  </a:moveTo>
                  <a:lnTo>
                    <a:pt x="0" y="630"/>
                  </a:lnTo>
                  <a:lnTo>
                    <a:pt x="6" y="672"/>
                  </a:lnTo>
                  <a:lnTo>
                    <a:pt x="6" y="624"/>
                  </a:lnTo>
                  <a:lnTo>
                    <a:pt x="12" y="606"/>
                  </a:lnTo>
                  <a:lnTo>
                    <a:pt x="12" y="582"/>
                  </a:lnTo>
                  <a:lnTo>
                    <a:pt x="18" y="588"/>
                  </a:lnTo>
                  <a:lnTo>
                    <a:pt x="18" y="648"/>
                  </a:lnTo>
                  <a:lnTo>
                    <a:pt x="24" y="708"/>
                  </a:lnTo>
                  <a:lnTo>
                    <a:pt x="24" y="738"/>
                  </a:lnTo>
                  <a:lnTo>
                    <a:pt x="30" y="774"/>
                  </a:lnTo>
                  <a:lnTo>
                    <a:pt x="30" y="804"/>
                  </a:lnTo>
                  <a:lnTo>
                    <a:pt x="36" y="810"/>
                  </a:lnTo>
                  <a:lnTo>
                    <a:pt x="36" y="828"/>
                  </a:lnTo>
                  <a:lnTo>
                    <a:pt x="42" y="846"/>
                  </a:lnTo>
                  <a:lnTo>
                    <a:pt x="42" y="840"/>
                  </a:lnTo>
                  <a:lnTo>
                    <a:pt x="48" y="846"/>
                  </a:lnTo>
                  <a:lnTo>
                    <a:pt x="48" y="810"/>
                  </a:lnTo>
                  <a:lnTo>
                    <a:pt x="54" y="774"/>
                  </a:lnTo>
                  <a:lnTo>
                    <a:pt x="54" y="720"/>
                  </a:lnTo>
                  <a:lnTo>
                    <a:pt x="60" y="702"/>
                  </a:lnTo>
                  <a:lnTo>
                    <a:pt x="60" y="714"/>
                  </a:lnTo>
                  <a:lnTo>
                    <a:pt x="66" y="744"/>
                  </a:lnTo>
                  <a:lnTo>
                    <a:pt x="66" y="828"/>
                  </a:lnTo>
                  <a:lnTo>
                    <a:pt x="72" y="828"/>
                  </a:lnTo>
                  <a:lnTo>
                    <a:pt x="72" y="846"/>
                  </a:lnTo>
                  <a:lnTo>
                    <a:pt x="78" y="822"/>
                  </a:lnTo>
                  <a:lnTo>
                    <a:pt x="84" y="822"/>
                  </a:lnTo>
                  <a:lnTo>
                    <a:pt x="84" y="870"/>
                  </a:lnTo>
                  <a:lnTo>
                    <a:pt x="90" y="876"/>
                  </a:lnTo>
                  <a:lnTo>
                    <a:pt x="90" y="888"/>
                  </a:lnTo>
                  <a:lnTo>
                    <a:pt x="96" y="912"/>
                  </a:lnTo>
                  <a:lnTo>
                    <a:pt x="96" y="924"/>
                  </a:lnTo>
                  <a:lnTo>
                    <a:pt x="96" y="912"/>
                  </a:lnTo>
                  <a:lnTo>
                    <a:pt x="102" y="924"/>
                  </a:lnTo>
                  <a:lnTo>
                    <a:pt x="102" y="930"/>
                  </a:lnTo>
                  <a:lnTo>
                    <a:pt x="108" y="924"/>
                  </a:lnTo>
                  <a:lnTo>
                    <a:pt x="108" y="936"/>
                  </a:lnTo>
                  <a:lnTo>
                    <a:pt x="114" y="924"/>
                  </a:lnTo>
                  <a:lnTo>
                    <a:pt x="114" y="918"/>
                  </a:lnTo>
                  <a:lnTo>
                    <a:pt x="114" y="936"/>
                  </a:lnTo>
                  <a:lnTo>
                    <a:pt x="120" y="936"/>
                  </a:lnTo>
                  <a:lnTo>
                    <a:pt x="120" y="912"/>
                  </a:lnTo>
                  <a:lnTo>
                    <a:pt x="126" y="918"/>
                  </a:lnTo>
                  <a:lnTo>
                    <a:pt x="126" y="906"/>
                  </a:lnTo>
                  <a:lnTo>
                    <a:pt x="132" y="912"/>
                  </a:lnTo>
                  <a:lnTo>
                    <a:pt x="138" y="894"/>
                  </a:lnTo>
                  <a:lnTo>
                    <a:pt x="144" y="888"/>
                  </a:lnTo>
                  <a:lnTo>
                    <a:pt x="144" y="906"/>
                  </a:lnTo>
                  <a:lnTo>
                    <a:pt x="150" y="876"/>
                  </a:lnTo>
                  <a:lnTo>
                    <a:pt x="150" y="852"/>
                  </a:lnTo>
                  <a:lnTo>
                    <a:pt x="156" y="864"/>
                  </a:lnTo>
                  <a:lnTo>
                    <a:pt x="156" y="876"/>
                  </a:lnTo>
                  <a:lnTo>
                    <a:pt x="156" y="870"/>
                  </a:lnTo>
                  <a:lnTo>
                    <a:pt x="162" y="858"/>
                  </a:lnTo>
                  <a:lnTo>
                    <a:pt x="162" y="834"/>
                  </a:lnTo>
                  <a:lnTo>
                    <a:pt x="168" y="840"/>
                  </a:lnTo>
                  <a:lnTo>
                    <a:pt x="174" y="840"/>
                  </a:lnTo>
                  <a:lnTo>
                    <a:pt x="174" y="798"/>
                  </a:lnTo>
                  <a:lnTo>
                    <a:pt x="180" y="810"/>
                  </a:lnTo>
                  <a:lnTo>
                    <a:pt x="180" y="798"/>
                  </a:lnTo>
                  <a:lnTo>
                    <a:pt x="186" y="804"/>
                  </a:lnTo>
                  <a:lnTo>
                    <a:pt x="186" y="792"/>
                  </a:lnTo>
                  <a:lnTo>
                    <a:pt x="192" y="786"/>
                  </a:lnTo>
                  <a:lnTo>
                    <a:pt x="192" y="804"/>
                  </a:lnTo>
                  <a:lnTo>
                    <a:pt x="198" y="786"/>
                  </a:lnTo>
                  <a:lnTo>
                    <a:pt x="198" y="798"/>
                  </a:lnTo>
                  <a:lnTo>
                    <a:pt x="204" y="792"/>
                  </a:lnTo>
                  <a:lnTo>
                    <a:pt x="204" y="780"/>
                  </a:lnTo>
                  <a:lnTo>
                    <a:pt x="210" y="774"/>
                  </a:lnTo>
                  <a:lnTo>
                    <a:pt x="210" y="762"/>
                  </a:lnTo>
                  <a:lnTo>
                    <a:pt x="216" y="744"/>
                  </a:lnTo>
                  <a:lnTo>
                    <a:pt x="216" y="684"/>
                  </a:lnTo>
                  <a:lnTo>
                    <a:pt x="222" y="558"/>
                  </a:lnTo>
                  <a:lnTo>
                    <a:pt x="222" y="348"/>
                  </a:lnTo>
                  <a:lnTo>
                    <a:pt x="228" y="78"/>
                  </a:lnTo>
                  <a:lnTo>
                    <a:pt x="228" y="0"/>
                  </a:lnTo>
                  <a:lnTo>
                    <a:pt x="234" y="150"/>
                  </a:lnTo>
                  <a:lnTo>
                    <a:pt x="234" y="516"/>
                  </a:lnTo>
                  <a:lnTo>
                    <a:pt x="240" y="654"/>
                  </a:lnTo>
                  <a:lnTo>
                    <a:pt x="240" y="804"/>
                  </a:lnTo>
                  <a:lnTo>
                    <a:pt x="246" y="912"/>
                  </a:lnTo>
                  <a:lnTo>
                    <a:pt x="246" y="1014"/>
                  </a:lnTo>
                  <a:lnTo>
                    <a:pt x="252" y="1038"/>
                  </a:lnTo>
                  <a:lnTo>
                    <a:pt x="252" y="1050"/>
                  </a:lnTo>
                  <a:lnTo>
                    <a:pt x="258" y="1068"/>
                  </a:lnTo>
                  <a:lnTo>
                    <a:pt x="264" y="1068"/>
                  </a:lnTo>
                  <a:lnTo>
                    <a:pt x="264" y="1110"/>
                  </a:lnTo>
                  <a:lnTo>
                    <a:pt x="270" y="1116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76" y="1092"/>
                  </a:lnTo>
                  <a:lnTo>
                    <a:pt x="282" y="1080"/>
                  </a:lnTo>
                  <a:lnTo>
                    <a:pt x="282" y="1074"/>
                  </a:lnTo>
                  <a:lnTo>
                    <a:pt x="288" y="1050"/>
                  </a:lnTo>
                  <a:lnTo>
                    <a:pt x="288" y="972"/>
                  </a:lnTo>
                  <a:lnTo>
                    <a:pt x="294" y="846"/>
                  </a:lnTo>
                  <a:lnTo>
                    <a:pt x="294" y="684"/>
                  </a:lnTo>
                  <a:lnTo>
                    <a:pt x="300" y="774"/>
                  </a:lnTo>
                  <a:lnTo>
                    <a:pt x="300" y="912"/>
                  </a:lnTo>
                  <a:lnTo>
                    <a:pt x="306" y="1014"/>
                  </a:lnTo>
                  <a:lnTo>
                    <a:pt x="306" y="1146"/>
                  </a:lnTo>
                  <a:lnTo>
                    <a:pt x="312" y="1188"/>
                  </a:lnTo>
                  <a:lnTo>
                    <a:pt x="312" y="1230"/>
                  </a:lnTo>
                  <a:lnTo>
                    <a:pt x="318" y="1242"/>
                  </a:lnTo>
                  <a:lnTo>
                    <a:pt x="318" y="1260"/>
                  </a:lnTo>
                  <a:lnTo>
                    <a:pt x="324" y="1266"/>
                  </a:lnTo>
                  <a:lnTo>
                    <a:pt x="330" y="1278"/>
                  </a:lnTo>
                  <a:lnTo>
                    <a:pt x="342" y="1278"/>
                  </a:lnTo>
                  <a:lnTo>
                    <a:pt x="342" y="1284"/>
                  </a:lnTo>
                  <a:lnTo>
                    <a:pt x="348" y="1290"/>
                  </a:lnTo>
                  <a:lnTo>
                    <a:pt x="354" y="1284"/>
                  </a:lnTo>
                  <a:lnTo>
                    <a:pt x="354" y="1272"/>
                  </a:lnTo>
                  <a:lnTo>
                    <a:pt x="354" y="1284"/>
                  </a:lnTo>
                  <a:lnTo>
                    <a:pt x="360" y="1278"/>
                  </a:lnTo>
                  <a:lnTo>
                    <a:pt x="360" y="1266"/>
                  </a:lnTo>
                  <a:lnTo>
                    <a:pt x="366" y="1278"/>
                  </a:lnTo>
                  <a:lnTo>
                    <a:pt x="366" y="1284"/>
                  </a:lnTo>
                  <a:lnTo>
                    <a:pt x="366" y="1278"/>
                  </a:lnTo>
                  <a:lnTo>
                    <a:pt x="378" y="1290"/>
                  </a:lnTo>
                  <a:lnTo>
                    <a:pt x="378" y="1296"/>
                  </a:lnTo>
                  <a:lnTo>
                    <a:pt x="384" y="1290"/>
                  </a:lnTo>
                  <a:lnTo>
                    <a:pt x="390" y="1284"/>
                  </a:lnTo>
                  <a:lnTo>
                    <a:pt x="396" y="1296"/>
                  </a:lnTo>
                  <a:lnTo>
                    <a:pt x="402" y="1290"/>
                  </a:lnTo>
                  <a:lnTo>
                    <a:pt x="408" y="1296"/>
                  </a:lnTo>
                  <a:lnTo>
                    <a:pt x="414" y="1290"/>
                  </a:lnTo>
                  <a:lnTo>
                    <a:pt x="420" y="128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3"/>
            <p:cNvSpPr>
              <a:spLocks/>
            </p:cNvSpPr>
            <p:nvPr/>
          </p:nvSpPr>
          <p:spPr bwMode="auto">
            <a:xfrm>
              <a:off x="5940706" y="4719914"/>
              <a:ext cx="1353582" cy="394684"/>
            </a:xfrm>
            <a:custGeom>
              <a:avLst/>
              <a:gdLst/>
              <a:ahLst/>
              <a:cxnLst>
                <a:cxn ang="0">
                  <a:pos x="12" y="162"/>
                </a:cxn>
                <a:cxn ang="0">
                  <a:pos x="24" y="150"/>
                </a:cxn>
                <a:cxn ang="0">
                  <a:pos x="30" y="144"/>
                </a:cxn>
                <a:cxn ang="0">
                  <a:pos x="48" y="174"/>
                </a:cxn>
                <a:cxn ang="0">
                  <a:pos x="54" y="180"/>
                </a:cxn>
                <a:cxn ang="0">
                  <a:pos x="66" y="162"/>
                </a:cxn>
                <a:cxn ang="0">
                  <a:pos x="78" y="180"/>
                </a:cxn>
                <a:cxn ang="0">
                  <a:pos x="84" y="174"/>
                </a:cxn>
                <a:cxn ang="0">
                  <a:pos x="96" y="180"/>
                </a:cxn>
                <a:cxn ang="0">
                  <a:pos x="108" y="186"/>
                </a:cxn>
                <a:cxn ang="0">
                  <a:pos x="114" y="174"/>
                </a:cxn>
                <a:cxn ang="0">
                  <a:pos x="138" y="180"/>
                </a:cxn>
                <a:cxn ang="0">
                  <a:pos x="144" y="174"/>
                </a:cxn>
                <a:cxn ang="0">
                  <a:pos x="150" y="186"/>
                </a:cxn>
                <a:cxn ang="0">
                  <a:pos x="162" y="174"/>
                </a:cxn>
                <a:cxn ang="0">
                  <a:pos x="174" y="174"/>
                </a:cxn>
                <a:cxn ang="0">
                  <a:pos x="186" y="174"/>
                </a:cxn>
                <a:cxn ang="0">
                  <a:pos x="192" y="168"/>
                </a:cxn>
                <a:cxn ang="0">
                  <a:pos x="204" y="168"/>
                </a:cxn>
                <a:cxn ang="0">
                  <a:pos x="222" y="180"/>
                </a:cxn>
                <a:cxn ang="0">
                  <a:pos x="234" y="156"/>
                </a:cxn>
                <a:cxn ang="0">
                  <a:pos x="246" y="162"/>
                </a:cxn>
                <a:cxn ang="0">
                  <a:pos x="264" y="144"/>
                </a:cxn>
                <a:cxn ang="0">
                  <a:pos x="276" y="162"/>
                </a:cxn>
                <a:cxn ang="0">
                  <a:pos x="288" y="168"/>
                </a:cxn>
                <a:cxn ang="0">
                  <a:pos x="294" y="162"/>
                </a:cxn>
                <a:cxn ang="0">
                  <a:pos x="312" y="162"/>
                </a:cxn>
                <a:cxn ang="0">
                  <a:pos x="324" y="174"/>
                </a:cxn>
                <a:cxn ang="0">
                  <a:pos x="336" y="168"/>
                </a:cxn>
                <a:cxn ang="0">
                  <a:pos x="348" y="162"/>
                </a:cxn>
                <a:cxn ang="0">
                  <a:pos x="354" y="162"/>
                </a:cxn>
                <a:cxn ang="0">
                  <a:pos x="366" y="156"/>
                </a:cxn>
                <a:cxn ang="0">
                  <a:pos x="378" y="156"/>
                </a:cxn>
                <a:cxn ang="0">
                  <a:pos x="384" y="168"/>
                </a:cxn>
                <a:cxn ang="0">
                  <a:pos x="402" y="150"/>
                </a:cxn>
                <a:cxn ang="0">
                  <a:pos x="408" y="156"/>
                </a:cxn>
                <a:cxn ang="0">
                  <a:pos x="420" y="144"/>
                </a:cxn>
                <a:cxn ang="0">
                  <a:pos x="432" y="144"/>
                </a:cxn>
                <a:cxn ang="0">
                  <a:pos x="438" y="162"/>
                </a:cxn>
                <a:cxn ang="0">
                  <a:pos x="450" y="156"/>
                </a:cxn>
                <a:cxn ang="0">
                  <a:pos x="456" y="144"/>
                </a:cxn>
                <a:cxn ang="0">
                  <a:pos x="468" y="0"/>
                </a:cxn>
              </a:cxnLst>
              <a:rect l="0" t="0" r="r" b="b"/>
              <a:pathLst>
                <a:path w="474" h="186">
                  <a:moveTo>
                    <a:pt x="0" y="162"/>
                  </a:moveTo>
                  <a:lnTo>
                    <a:pt x="6" y="168"/>
                  </a:lnTo>
                  <a:lnTo>
                    <a:pt x="12" y="162"/>
                  </a:lnTo>
                  <a:lnTo>
                    <a:pt x="12" y="156"/>
                  </a:lnTo>
                  <a:lnTo>
                    <a:pt x="12" y="162"/>
                  </a:lnTo>
                  <a:lnTo>
                    <a:pt x="24" y="150"/>
                  </a:lnTo>
                  <a:lnTo>
                    <a:pt x="24" y="162"/>
                  </a:lnTo>
                  <a:lnTo>
                    <a:pt x="30" y="150"/>
                  </a:lnTo>
                  <a:lnTo>
                    <a:pt x="30" y="144"/>
                  </a:lnTo>
                  <a:lnTo>
                    <a:pt x="36" y="150"/>
                  </a:lnTo>
                  <a:lnTo>
                    <a:pt x="36" y="168"/>
                  </a:lnTo>
                  <a:lnTo>
                    <a:pt x="48" y="174"/>
                  </a:lnTo>
                  <a:lnTo>
                    <a:pt x="42" y="174"/>
                  </a:lnTo>
                  <a:lnTo>
                    <a:pt x="48" y="174"/>
                  </a:lnTo>
                  <a:lnTo>
                    <a:pt x="54" y="180"/>
                  </a:lnTo>
                  <a:lnTo>
                    <a:pt x="60" y="180"/>
                  </a:lnTo>
                  <a:lnTo>
                    <a:pt x="66" y="168"/>
                  </a:lnTo>
                  <a:lnTo>
                    <a:pt x="66" y="162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78" y="180"/>
                  </a:lnTo>
                  <a:lnTo>
                    <a:pt x="84" y="174"/>
                  </a:lnTo>
                  <a:lnTo>
                    <a:pt x="84" y="168"/>
                  </a:lnTo>
                  <a:lnTo>
                    <a:pt x="84" y="174"/>
                  </a:lnTo>
                  <a:lnTo>
                    <a:pt x="90" y="180"/>
                  </a:lnTo>
                  <a:lnTo>
                    <a:pt x="96" y="186"/>
                  </a:lnTo>
                  <a:lnTo>
                    <a:pt x="96" y="180"/>
                  </a:lnTo>
                  <a:lnTo>
                    <a:pt x="102" y="186"/>
                  </a:lnTo>
                  <a:lnTo>
                    <a:pt x="102" y="180"/>
                  </a:lnTo>
                  <a:lnTo>
                    <a:pt x="108" y="186"/>
                  </a:lnTo>
                  <a:lnTo>
                    <a:pt x="114" y="174"/>
                  </a:lnTo>
                  <a:lnTo>
                    <a:pt x="114" y="186"/>
                  </a:lnTo>
                  <a:lnTo>
                    <a:pt x="114" y="174"/>
                  </a:lnTo>
                  <a:lnTo>
                    <a:pt x="120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44" y="174"/>
                  </a:lnTo>
                  <a:lnTo>
                    <a:pt x="144" y="168"/>
                  </a:lnTo>
                  <a:lnTo>
                    <a:pt x="150" y="180"/>
                  </a:lnTo>
                  <a:lnTo>
                    <a:pt x="150" y="186"/>
                  </a:lnTo>
                  <a:lnTo>
                    <a:pt x="156" y="180"/>
                  </a:lnTo>
                  <a:lnTo>
                    <a:pt x="162" y="168"/>
                  </a:lnTo>
                  <a:lnTo>
                    <a:pt x="162" y="174"/>
                  </a:lnTo>
                  <a:lnTo>
                    <a:pt x="174" y="174"/>
                  </a:lnTo>
                  <a:lnTo>
                    <a:pt x="168" y="174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86" y="174"/>
                  </a:lnTo>
                  <a:lnTo>
                    <a:pt x="192" y="162"/>
                  </a:lnTo>
                  <a:lnTo>
                    <a:pt x="192" y="174"/>
                  </a:lnTo>
                  <a:lnTo>
                    <a:pt x="192" y="168"/>
                  </a:lnTo>
                  <a:lnTo>
                    <a:pt x="204" y="168"/>
                  </a:lnTo>
                  <a:lnTo>
                    <a:pt x="204" y="174"/>
                  </a:lnTo>
                  <a:lnTo>
                    <a:pt x="204" y="168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2" y="180"/>
                  </a:lnTo>
                  <a:lnTo>
                    <a:pt x="228" y="168"/>
                  </a:lnTo>
                  <a:lnTo>
                    <a:pt x="234" y="162"/>
                  </a:lnTo>
                  <a:lnTo>
                    <a:pt x="234" y="156"/>
                  </a:lnTo>
                  <a:lnTo>
                    <a:pt x="240" y="162"/>
                  </a:lnTo>
                  <a:lnTo>
                    <a:pt x="240" y="156"/>
                  </a:lnTo>
                  <a:lnTo>
                    <a:pt x="246" y="162"/>
                  </a:lnTo>
                  <a:lnTo>
                    <a:pt x="258" y="162"/>
                  </a:lnTo>
                  <a:lnTo>
                    <a:pt x="258" y="156"/>
                  </a:lnTo>
                  <a:lnTo>
                    <a:pt x="264" y="144"/>
                  </a:lnTo>
                  <a:lnTo>
                    <a:pt x="270" y="156"/>
                  </a:lnTo>
                  <a:lnTo>
                    <a:pt x="270" y="168"/>
                  </a:lnTo>
                  <a:lnTo>
                    <a:pt x="276" y="162"/>
                  </a:lnTo>
                  <a:lnTo>
                    <a:pt x="276" y="156"/>
                  </a:lnTo>
                  <a:lnTo>
                    <a:pt x="282" y="162"/>
                  </a:lnTo>
                  <a:lnTo>
                    <a:pt x="288" y="168"/>
                  </a:lnTo>
                  <a:lnTo>
                    <a:pt x="294" y="162"/>
                  </a:lnTo>
                  <a:lnTo>
                    <a:pt x="294" y="168"/>
                  </a:lnTo>
                  <a:lnTo>
                    <a:pt x="294" y="162"/>
                  </a:lnTo>
                  <a:lnTo>
                    <a:pt x="300" y="168"/>
                  </a:lnTo>
                  <a:lnTo>
                    <a:pt x="306" y="168"/>
                  </a:lnTo>
                  <a:lnTo>
                    <a:pt x="312" y="162"/>
                  </a:lnTo>
                  <a:lnTo>
                    <a:pt x="318" y="156"/>
                  </a:lnTo>
                  <a:lnTo>
                    <a:pt x="324" y="162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6" y="174"/>
                  </a:lnTo>
                  <a:lnTo>
                    <a:pt x="336" y="168"/>
                  </a:lnTo>
                  <a:lnTo>
                    <a:pt x="342" y="150"/>
                  </a:lnTo>
                  <a:lnTo>
                    <a:pt x="342" y="168"/>
                  </a:lnTo>
                  <a:lnTo>
                    <a:pt x="348" y="162"/>
                  </a:lnTo>
                  <a:lnTo>
                    <a:pt x="348" y="168"/>
                  </a:lnTo>
                  <a:lnTo>
                    <a:pt x="354" y="156"/>
                  </a:lnTo>
                  <a:lnTo>
                    <a:pt x="354" y="162"/>
                  </a:lnTo>
                  <a:lnTo>
                    <a:pt x="360" y="174"/>
                  </a:lnTo>
                  <a:lnTo>
                    <a:pt x="360" y="162"/>
                  </a:lnTo>
                  <a:lnTo>
                    <a:pt x="366" y="156"/>
                  </a:lnTo>
                  <a:lnTo>
                    <a:pt x="372" y="156"/>
                  </a:lnTo>
                  <a:lnTo>
                    <a:pt x="372" y="168"/>
                  </a:lnTo>
                  <a:lnTo>
                    <a:pt x="378" y="156"/>
                  </a:lnTo>
                  <a:lnTo>
                    <a:pt x="378" y="150"/>
                  </a:lnTo>
                  <a:lnTo>
                    <a:pt x="384" y="162"/>
                  </a:lnTo>
                  <a:lnTo>
                    <a:pt x="384" y="168"/>
                  </a:lnTo>
                  <a:lnTo>
                    <a:pt x="390" y="156"/>
                  </a:lnTo>
                  <a:lnTo>
                    <a:pt x="390" y="150"/>
                  </a:lnTo>
                  <a:lnTo>
                    <a:pt x="402" y="150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8" y="156"/>
                  </a:lnTo>
                  <a:lnTo>
                    <a:pt x="408" y="144"/>
                  </a:lnTo>
                  <a:lnTo>
                    <a:pt x="414" y="144"/>
                  </a:lnTo>
                  <a:lnTo>
                    <a:pt x="420" y="144"/>
                  </a:lnTo>
                  <a:lnTo>
                    <a:pt x="426" y="144"/>
                  </a:lnTo>
                  <a:lnTo>
                    <a:pt x="426" y="156"/>
                  </a:lnTo>
                  <a:lnTo>
                    <a:pt x="432" y="144"/>
                  </a:lnTo>
                  <a:lnTo>
                    <a:pt x="432" y="150"/>
                  </a:lnTo>
                  <a:lnTo>
                    <a:pt x="444" y="162"/>
                  </a:lnTo>
                  <a:lnTo>
                    <a:pt x="438" y="162"/>
                  </a:lnTo>
                  <a:lnTo>
                    <a:pt x="444" y="156"/>
                  </a:lnTo>
                  <a:lnTo>
                    <a:pt x="450" y="162"/>
                  </a:lnTo>
                  <a:lnTo>
                    <a:pt x="450" y="156"/>
                  </a:lnTo>
                  <a:lnTo>
                    <a:pt x="450" y="162"/>
                  </a:lnTo>
                  <a:lnTo>
                    <a:pt x="456" y="162"/>
                  </a:lnTo>
                  <a:lnTo>
                    <a:pt x="456" y="144"/>
                  </a:lnTo>
                  <a:lnTo>
                    <a:pt x="462" y="126"/>
                  </a:lnTo>
                  <a:lnTo>
                    <a:pt x="462" y="30"/>
                  </a:lnTo>
                  <a:lnTo>
                    <a:pt x="468" y="0"/>
                  </a:lnTo>
                  <a:lnTo>
                    <a:pt x="468" y="42"/>
                  </a:lnTo>
                  <a:lnTo>
                    <a:pt x="474" y="10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4"/>
            <p:cNvSpPr>
              <a:spLocks/>
            </p:cNvSpPr>
            <p:nvPr/>
          </p:nvSpPr>
          <p:spPr bwMode="auto">
            <a:xfrm>
              <a:off x="7294288" y="4465280"/>
              <a:ext cx="1130841" cy="853026"/>
            </a:xfrm>
            <a:custGeom>
              <a:avLst/>
              <a:gdLst/>
              <a:ahLst/>
              <a:cxnLst>
                <a:cxn ang="0">
                  <a:pos x="0" y="252"/>
                </a:cxn>
                <a:cxn ang="0">
                  <a:pos x="6" y="294"/>
                </a:cxn>
                <a:cxn ang="0">
                  <a:pos x="18" y="288"/>
                </a:cxn>
                <a:cxn ang="0">
                  <a:pos x="24" y="300"/>
                </a:cxn>
                <a:cxn ang="0">
                  <a:pos x="36" y="294"/>
                </a:cxn>
                <a:cxn ang="0">
                  <a:pos x="42" y="306"/>
                </a:cxn>
                <a:cxn ang="0">
                  <a:pos x="60" y="282"/>
                </a:cxn>
                <a:cxn ang="0">
                  <a:pos x="60" y="282"/>
                </a:cxn>
                <a:cxn ang="0">
                  <a:pos x="72" y="270"/>
                </a:cxn>
                <a:cxn ang="0">
                  <a:pos x="84" y="270"/>
                </a:cxn>
                <a:cxn ang="0">
                  <a:pos x="90" y="294"/>
                </a:cxn>
                <a:cxn ang="0">
                  <a:pos x="96" y="288"/>
                </a:cxn>
                <a:cxn ang="0">
                  <a:pos x="108" y="300"/>
                </a:cxn>
                <a:cxn ang="0">
                  <a:pos x="114" y="288"/>
                </a:cxn>
                <a:cxn ang="0">
                  <a:pos x="120" y="204"/>
                </a:cxn>
                <a:cxn ang="0">
                  <a:pos x="126" y="108"/>
                </a:cxn>
                <a:cxn ang="0">
                  <a:pos x="132" y="0"/>
                </a:cxn>
                <a:cxn ang="0">
                  <a:pos x="138" y="144"/>
                </a:cxn>
                <a:cxn ang="0">
                  <a:pos x="144" y="324"/>
                </a:cxn>
                <a:cxn ang="0">
                  <a:pos x="150" y="342"/>
                </a:cxn>
                <a:cxn ang="0">
                  <a:pos x="156" y="354"/>
                </a:cxn>
                <a:cxn ang="0">
                  <a:pos x="168" y="366"/>
                </a:cxn>
                <a:cxn ang="0">
                  <a:pos x="168" y="366"/>
                </a:cxn>
                <a:cxn ang="0">
                  <a:pos x="180" y="366"/>
                </a:cxn>
                <a:cxn ang="0">
                  <a:pos x="192" y="366"/>
                </a:cxn>
                <a:cxn ang="0">
                  <a:pos x="204" y="360"/>
                </a:cxn>
                <a:cxn ang="0">
                  <a:pos x="210" y="372"/>
                </a:cxn>
                <a:cxn ang="0">
                  <a:pos x="216" y="372"/>
                </a:cxn>
                <a:cxn ang="0">
                  <a:pos x="222" y="372"/>
                </a:cxn>
                <a:cxn ang="0">
                  <a:pos x="234" y="366"/>
                </a:cxn>
                <a:cxn ang="0">
                  <a:pos x="246" y="366"/>
                </a:cxn>
                <a:cxn ang="0">
                  <a:pos x="252" y="366"/>
                </a:cxn>
                <a:cxn ang="0">
                  <a:pos x="258" y="366"/>
                </a:cxn>
                <a:cxn ang="0">
                  <a:pos x="264" y="366"/>
                </a:cxn>
                <a:cxn ang="0">
                  <a:pos x="270" y="366"/>
                </a:cxn>
                <a:cxn ang="0">
                  <a:pos x="276" y="366"/>
                </a:cxn>
                <a:cxn ang="0">
                  <a:pos x="282" y="354"/>
                </a:cxn>
                <a:cxn ang="0">
                  <a:pos x="294" y="354"/>
                </a:cxn>
                <a:cxn ang="0">
                  <a:pos x="312" y="366"/>
                </a:cxn>
                <a:cxn ang="0">
                  <a:pos x="312" y="366"/>
                </a:cxn>
                <a:cxn ang="0">
                  <a:pos x="324" y="378"/>
                </a:cxn>
                <a:cxn ang="0">
                  <a:pos x="330" y="366"/>
                </a:cxn>
                <a:cxn ang="0">
                  <a:pos x="336" y="330"/>
                </a:cxn>
                <a:cxn ang="0">
                  <a:pos x="342" y="126"/>
                </a:cxn>
                <a:cxn ang="0">
                  <a:pos x="348" y="234"/>
                </a:cxn>
                <a:cxn ang="0">
                  <a:pos x="354" y="396"/>
                </a:cxn>
                <a:cxn ang="0">
                  <a:pos x="366" y="390"/>
                </a:cxn>
                <a:cxn ang="0">
                  <a:pos x="378" y="384"/>
                </a:cxn>
                <a:cxn ang="0">
                  <a:pos x="390" y="402"/>
                </a:cxn>
              </a:cxnLst>
              <a:rect l="0" t="0" r="r" b="b"/>
              <a:pathLst>
                <a:path w="396" h="402">
                  <a:moveTo>
                    <a:pt x="0" y="222"/>
                  </a:moveTo>
                  <a:lnTo>
                    <a:pt x="0" y="252"/>
                  </a:lnTo>
                  <a:lnTo>
                    <a:pt x="6" y="276"/>
                  </a:lnTo>
                  <a:lnTo>
                    <a:pt x="6" y="294"/>
                  </a:lnTo>
                  <a:lnTo>
                    <a:pt x="12" y="282"/>
                  </a:lnTo>
                  <a:lnTo>
                    <a:pt x="18" y="288"/>
                  </a:lnTo>
                  <a:lnTo>
                    <a:pt x="24" y="294"/>
                  </a:lnTo>
                  <a:lnTo>
                    <a:pt x="24" y="300"/>
                  </a:lnTo>
                  <a:lnTo>
                    <a:pt x="30" y="294"/>
                  </a:lnTo>
                  <a:lnTo>
                    <a:pt x="36" y="294"/>
                  </a:lnTo>
                  <a:lnTo>
                    <a:pt x="42" y="294"/>
                  </a:lnTo>
                  <a:lnTo>
                    <a:pt x="42" y="306"/>
                  </a:lnTo>
                  <a:lnTo>
                    <a:pt x="48" y="294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60" y="282"/>
                  </a:lnTo>
                  <a:lnTo>
                    <a:pt x="66" y="282"/>
                  </a:lnTo>
                  <a:lnTo>
                    <a:pt x="72" y="270"/>
                  </a:lnTo>
                  <a:lnTo>
                    <a:pt x="78" y="264"/>
                  </a:lnTo>
                  <a:lnTo>
                    <a:pt x="84" y="270"/>
                  </a:lnTo>
                  <a:lnTo>
                    <a:pt x="90" y="288"/>
                  </a:lnTo>
                  <a:lnTo>
                    <a:pt x="90" y="294"/>
                  </a:lnTo>
                  <a:lnTo>
                    <a:pt x="96" y="282"/>
                  </a:lnTo>
                  <a:lnTo>
                    <a:pt x="96" y="288"/>
                  </a:lnTo>
                  <a:lnTo>
                    <a:pt x="102" y="294"/>
                  </a:lnTo>
                  <a:lnTo>
                    <a:pt x="108" y="300"/>
                  </a:lnTo>
                  <a:lnTo>
                    <a:pt x="108" y="294"/>
                  </a:lnTo>
                  <a:lnTo>
                    <a:pt x="114" y="288"/>
                  </a:lnTo>
                  <a:lnTo>
                    <a:pt x="114" y="252"/>
                  </a:lnTo>
                  <a:lnTo>
                    <a:pt x="120" y="204"/>
                  </a:lnTo>
                  <a:lnTo>
                    <a:pt x="120" y="150"/>
                  </a:lnTo>
                  <a:lnTo>
                    <a:pt x="126" y="108"/>
                  </a:lnTo>
                  <a:lnTo>
                    <a:pt x="126" y="30"/>
                  </a:lnTo>
                  <a:lnTo>
                    <a:pt x="132" y="0"/>
                  </a:lnTo>
                  <a:lnTo>
                    <a:pt x="132" y="54"/>
                  </a:lnTo>
                  <a:lnTo>
                    <a:pt x="138" y="144"/>
                  </a:lnTo>
                  <a:lnTo>
                    <a:pt x="138" y="300"/>
                  </a:lnTo>
                  <a:lnTo>
                    <a:pt x="144" y="324"/>
                  </a:lnTo>
                  <a:lnTo>
                    <a:pt x="144" y="336"/>
                  </a:lnTo>
                  <a:lnTo>
                    <a:pt x="150" y="342"/>
                  </a:lnTo>
                  <a:lnTo>
                    <a:pt x="150" y="348"/>
                  </a:lnTo>
                  <a:lnTo>
                    <a:pt x="156" y="354"/>
                  </a:lnTo>
                  <a:lnTo>
                    <a:pt x="156" y="366"/>
                  </a:lnTo>
                  <a:lnTo>
                    <a:pt x="168" y="366"/>
                  </a:lnTo>
                  <a:lnTo>
                    <a:pt x="162" y="366"/>
                  </a:lnTo>
                  <a:lnTo>
                    <a:pt x="168" y="366"/>
                  </a:lnTo>
                  <a:lnTo>
                    <a:pt x="174" y="366"/>
                  </a:lnTo>
                  <a:lnTo>
                    <a:pt x="180" y="366"/>
                  </a:lnTo>
                  <a:lnTo>
                    <a:pt x="186" y="372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0"/>
                  </a:lnTo>
                  <a:lnTo>
                    <a:pt x="210" y="360"/>
                  </a:lnTo>
                  <a:lnTo>
                    <a:pt x="210" y="372"/>
                  </a:lnTo>
                  <a:lnTo>
                    <a:pt x="216" y="366"/>
                  </a:lnTo>
                  <a:lnTo>
                    <a:pt x="216" y="372"/>
                  </a:lnTo>
                  <a:lnTo>
                    <a:pt x="216" y="366"/>
                  </a:lnTo>
                  <a:lnTo>
                    <a:pt x="222" y="372"/>
                  </a:lnTo>
                  <a:lnTo>
                    <a:pt x="228" y="366"/>
                  </a:lnTo>
                  <a:lnTo>
                    <a:pt x="234" y="366"/>
                  </a:lnTo>
                  <a:lnTo>
                    <a:pt x="240" y="360"/>
                  </a:lnTo>
                  <a:lnTo>
                    <a:pt x="246" y="366"/>
                  </a:lnTo>
                  <a:lnTo>
                    <a:pt x="246" y="360"/>
                  </a:lnTo>
                  <a:lnTo>
                    <a:pt x="252" y="366"/>
                  </a:lnTo>
                  <a:lnTo>
                    <a:pt x="252" y="372"/>
                  </a:lnTo>
                  <a:lnTo>
                    <a:pt x="258" y="366"/>
                  </a:lnTo>
                  <a:lnTo>
                    <a:pt x="258" y="360"/>
                  </a:lnTo>
                  <a:lnTo>
                    <a:pt x="264" y="366"/>
                  </a:lnTo>
                  <a:lnTo>
                    <a:pt x="264" y="360"/>
                  </a:lnTo>
                  <a:lnTo>
                    <a:pt x="270" y="366"/>
                  </a:lnTo>
                  <a:lnTo>
                    <a:pt x="276" y="360"/>
                  </a:lnTo>
                  <a:lnTo>
                    <a:pt x="276" y="366"/>
                  </a:lnTo>
                  <a:lnTo>
                    <a:pt x="276" y="360"/>
                  </a:lnTo>
                  <a:lnTo>
                    <a:pt x="282" y="354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54"/>
                  </a:lnTo>
                  <a:lnTo>
                    <a:pt x="312" y="366"/>
                  </a:lnTo>
                  <a:lnTo>
                    <a:pt x="306" y="366"/>
                  </a:lnTo>
                  <a:lnTo>
                    <a:pt x="312" y="366"/>
                  </a:lnTo>
                  <a:lnTo>
                    <a:pt x="318" y="372"/>
                  </a:lnTo>
                  <a:lnTo>
                    <a:pt x="324" y="378"/>
                  </a:lnTo>
                  <a:lnTo>
                    <a:pt x="330" y="378"/>
                  </a:lnTo>
                  <a:lnTo>
                    <a:pt x="330" y="366"/>
                  </a:lnTo>
                  <a:lnTo>
                    <a:pt x="336" y="360"/>
                  </a:lnTo>
                  <a:lnTo>
                    <a:pt x="336" y="330"/>
                  </a:lnTo>
                  <a:lnTo>
                    <a:pt x="342" y="246"/>
                  </a:lnTo>
                  <a:lnTo>
                    <a:pt x="342" y="126"/>
                  </a:lnTo>
                  <a:lnTo>
                    <a:pt x="348" y="108"/>
                  </a:lnTo>
                  <a:lnTo>
                    <a:pt x="348" y="234"/>
                  </a:lnTo>
                  <a:lnTo>
                    <a:pt x="354" y="336"/>
                  </a:lnTo>
                  <a:lnTo>
                    <a:pt x="354" y="396"/>
                  </a:lnTo>
                  <a:lnTo>
                    <a:pt x="360" y="396"/>
                  </a:lnTo>
                  <a:lnTo>
                    <a:pt x="366" y="390"/>
                  </a:lnTo>
                  <a:lnTo>
                    <a:pt x="372" y="390"/>
                  </a:lnTo>
                  <a:lnTo>
                    <a:pt x="378" y="384"/>
                  </a:lnTo>
                  <a:lnTo>
                    <a:pt x="390" y="396"/>
                  </a:lnTo>
                  <a:lnTo>
                    <a:pt x="390" y="402"/>
                  </a:lnTo>
                  <a:lnTo>
                    <a:pt x="396" y="40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5"/>
            <p:cNvSpPr>
              <a:spLocks/>
            </p:cNvSpPr>
            <p:nvPr/>
          </p:nvSpPr>
          <p:spPr bwMode="auto">
            <a:xfrm>
              <a:off x="1263137" y="3841425"/>
              <a:ext cx="1250778" cy="343757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14"/>
                </a:cxn>
                <a:cxn ang="0">
                  <a:pos x="24" y="90"/>
                </a:cxn>
                <a:cxn ang="0">
                  <a:pos x="42" y="102"/>
                </a:cxn>
                <a:cxn ang="0">
                  <a:pos x="48" y="78"/>
                </a:cxn>
                <a:cxn ang="0">
                  <a:pos x="60" y="24"/>
                </a:cxn>
                <a:cxn ang="0">
                  <a:pos x="66" y="24"/>
                </a:cxn>
                <a:cxn ang="0">
                  <a:pos x="78" y="102"/>
                </a:cxn>
                <a:cxn ang="0">
                  <a:pos x="84" y="150"/>
                </a:cxn>
                <a:cxn ang="0">
                  <a:pos x="96" y="144"/>
                </a:cxn>
                <a:cxn ang="0">
                  <a:pos x="108" y="162"/>
                </a:cxn>
                <a:cxn ang="0">
                  <a:pos x="114" y="144"/>
                </a:cxn>
                <a:cxn ang="0">
                  <a:pos x="120" y="138"/>
                </a:cxn>
                <a:cxn ang="0">
                  <a:pos x="132" y="138"/>
                </a:cxn>
                <a:cxn ang="0">
                  <a:pos x="144" y="126"/>
                </a:cxn>
                <a:cxn ang="0">
                  <a:pos x="150" y="138"/>
                </a:cxn>
                <a:cxn ang="0">
                  <a:pos x="168" y="150"/>
                </a:cxn>
                <a:cxn ang="0">
                  <a:pos x="174" y="120"/>
                </a:cxn>
                <a:cxn ang="0">
                  <a:pos x="186" y="126"/>
                </a:cxn>
                <a:cxn ang="0">
                  <a:pos x="198" y="108"/>
                </a:cxn>
                <a:cxn ang="0">
                  <a:pos x="210" y="126"/>
                </a:cxn>
                <a:cxn ang="0">
                  <a:pos x="222" y="102"/>
                </a:cxn>
                <a:cxn ang="0">
                  <a:pos x="228" y="126"/>
                </a:cxn>
                <a:cxn ang="0">
                  <a:pos x="246" y="114"/>
                </a:cxn>
                <a:cxn ang="0">
                  <a:pos x="252" y="108"/>
                </a:cxn>
                <a:cxn ang="0">
                  <a:pos x="258" y="108"/>
                </a:cxn>
                <a:cxn ang="0">
                  <a:pos x="270" y="102"/>
                </a:cxn>
                <a:cxn ang="0">
                  <a:pos x="276" y="90"/>
                </a:cxn>
                <a:cxn ang="0">
                  <a:pos x="288" y="96"/>
                </a:cxn>
                <a:cxn ang="0">
                  <a:pos x="294" y="96"/>
                </a:cxn>
                <a:cxn ang="0">
                  <a:pos x="306" y="78"/>
                </a:cxn>
                <a:cxn ang="0">
                  <a:pos x="312" y="78"/>
                </a:cxn>
                <a:cxn ang="0">
                  <a:pos x="330" y="78"/>
                </a:cxn>
                <a:cxn ang="0">
                  <a:pos x="336" y="72"/>
                </a:cxn>
                <a:cxn ang="0">
                  <a:pos x="348" y="90"/>
                </a:cxn>
                <a:cxn ang="0">
                  <a:pos x="360" y="72"/>
                </a:cxn>
                <a:cxn ang="0">
                  <a:pos x="366" y="66"/>
                </a:cxn>
                <a:cxn ang="0">
                  <a:pos x="384" y="54"/>
                </a:cxn>
                <a:cxn ang="0">
                  <a:pos x="396" y="54"/>
                </a:cxn>
                <a:cxn ang="0">
                  <a:pos x="414" y="48"/>
                </a:cxn>
                <a:cxn ang="0">
                  <a:pos x="420" y="18"/>
                </a:cxn>
                <a:cxn ang="0">
                  <a:pos x="432" y="18"/>
                </a:cxn>
              </a:cxnLst>
              <a:rect l="0" t="0" r="r" b="b"/>
              <a:pathLst>
                <a:path w="438" h="162">
                  <a:moveTo>
                    <a:pt x="0" y="78"/>
                  </a:moveTo>
                  <a:lnTo>
                    <a:pt x="6" y="84"/>
                  </a:lnTo>
                  <a:lnTo>
                    <a:pt x="6" y="90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18" y="114"/>
                  </a:lnTo>
                  <a:lnTo>
                    <a:pt x="18" y="108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42" y="102"/>
                  </a:lnTo>
                  <a:lnTo>
                    <a:pt x="42" y="84"/>
                  </a:lnTo>
                  <a:lnTo>
                    <a:pt x="48" y="96"/>
                  </a:lnTo>
                  <a:lnTo>
                    <a:pt x="48" y="78"/>
                  </a:lnTo>
                  <a:lnTo>
                    <a:pt x="54" y="60"/>
                  </a:lnTo>
                  <a:lnTo>
                    <a:pt x="54" y="54"/>
                  </a:lnTo>
                  <a:lnTo>
                    <a:pt x="60" y="24"/>
                  </a:lnTo>
                  <a:lnTo>
                    <a:pt x="60" y="0"/>
                  </a:lnTo>
                  <a:lnTo>
                    <a:pt x="66" y="12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84"/>
                  </a:lnTo>
                  <a:lnTo>
                    <a:pt x="78" y="102"/>
                  </a:lnTo>
                  <a:lnTo>
                    <a:pt x="78" y="96"/>
                  </a:lnTo>
                  <a:lnTo>
                    <a:pt x="84" y="126"/>
                  </a:lnTo>
                  <a:lnTo>
                    <a:pt x="84" y="150"/>
                  </a:lnTo>
                  <a:lnTo>
                    <a:pt x="90" y="132"/>
                  </a:lnTo>
                  <a:lnTo>
                    <a:pt x="90" y="138"/>
                  </a:lnTo>
                  <a:lnTo>
                    <a:pt x="96" y="144"/>
                  </a:lnTo>
                  <a:lnTo>
                    <a:pt x="102" y="144"/>
                  </a:lnTo>
                  <a:lnTo>
                    <a:pt x="102" y="156"/>
                  </a:lnTo>
                  <a:lnTo>
                    <a:pt x="108" y="162"/>
                  </a:lnTo>
                  <a:lnTo>
                    <a:pt x="108" y="144"/>
                  </a:lnTo>
                  <a:lnTo>
                    <a:pt x="114" y="150"/>
                  </a:lnTo>
                  <a:lnTo>
                    <a:pt x="114" y="144"/>
                  </a:lnTo>
                  <a:lnTo>
                    <a:pt x="120" y="150"/>
                  </a:lnTo>
                  <a:lnTo>
                    <a:pt x="120" y="156"/>
                  </a:lnTo>
                  <a:lnTo>
                    <a:pt x="120" y="138"/>
                  </a:lnTo>
                  <a:lnTo>
                    <a:pt x="126" y="144"/>
                  </a:lnTo>
                  <a:lnTo>
                    <a:pt x="132" y="150"/>
                  </a:lnTo>
                  <a:lnTo>
                    <a:pt x="132" y="138"/>
                  </a:lnTo>
                  <a:lnTo>
                    <a:pt x="132" y="144"/>
                  </a:lnTo>
                  <a:lnTo>
                    <a:pt x="138" y="150"/>
                  </a:lnTo>
                  <a:lnTo>
                    <a:pt x="144" y="126"/>
                  </a:lnTo>
                  <a:lnTo>
                    <a:pt x="144" y="132"/>
                  </a:lnTo>
                  <a:lnTo>
                    <a:pt x="150" y="156"/>
                  </a:lnTo>
                  <a:lnTo>
                    <a:pt x="150" y="138"/>
                  </a:lnTo>
                  <a:lnTo>
                    <a:pt x="156" y="132"/>
                  </a:lnTo>
                  <a:lnTo>
                    <a:pt x="162" y="138"/>
                  </a:lnTo>
                  <a:lnTo>
                    <a:pt x="168" y="150"/>
                  </a:lnTo>
                  <a:lnTo>
                    <a:pt x="168" y="126"/>
                  </a:lnTo>
                  <a:lnTo>
                    <a:pt x="174" y="132"/>
                  </a:lnTo>
                  <a:lnTo>
                    <a:pt x="174" y="120"/>
                  </a:lnTo>
                  <a:lnTo>
                    <a:pt x="180" y="126"/>
                  </a:lnTo>
                  <a:lnTo>
                    <a:pt x="180" y="132"/>
                  </a:lnTo>
                  <a:lnTo>
                    <a:pt x="186" y="126"/>
                  </a:lnTo>
                  <a:lnTo>
                    <a:pt x="192" y="150"/>
                  </a:lnTo>
                  <a:lnTo>
                    <a:pt x="192" y="114"/>
                  </a:lnTo>
                  <a:lnTo>
                    <a:pt x="198" y="108"/>
                  </a:lnTo>
                  <a:lnTo>
                    <a:pt x="204" y="114"/>
                  </a:lnTo>
                  <a:lnTo>
                    <a:pt x="210" y="120"/>
                  </a:lnTo>
                  <a:lnTo>
                    <a:pt x="210" y="126"/>
                  </a:lnTo>
                  <a:lnTo>
                    <a:pt x="216" y="132"/>
                  </a:lnTo>
                  <a:lnTo>
                    <a:pt x="216" y="120"/>
                  </a:lnTo>
                  <a:lnTo>
                    <a:pt x="222" y="102"/>
                  </a:lnTo>
                  <a:lnTo>
                    <a:pt x="222" y="96"/>
                  </a:lnTo>
                  <a:lnTo>
                    <a:pt x="228" y="108"/>
                  </a:lnTo>
                  <a:lnTo>
                    <a:pt x="228" y="126"/>
                  </a:lnTo>
                  <a:lnTo>
                    <a:pt x="228" y="108"/>
                  </a:lnTo>
                  <a:lnTo>
                    <a:pt x="234" y="114"/>
                  </a:lnTo>
                  <a:lnTo>
                    <a:pt x="246" y="114"/>
                  </a:lnTo>
                  <a:lnTo>
                    <a:pt x="240" y="114"/>
                  </a:lnTo>
                  <a:lnTo>
                    <a:pt x="246" y="102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64" y="108"/>
                  </a:lnTo>
                  <a:lnTo>
                    <a:pt x="258" y="108"/>
                  </a:lnTo>
                  <a:lnTo>
                    <a:pt x="264" y="120"/>
                  </a:lnTo>
                  <a:lnTo>
                    <a:pt x="270" y="96"/>
                  </a:lnTo>
                  <a:lnTo>
                    <a:pt x="270" y="102"/>
                  </a:lnTo>
                  <a:lnTo>
                    <a:pt x="270" y="96"/>
                  </a:lnTo>
                  <a:lnTo>
                    <a:pt x="276" y="84"/>
                  </a:lnTo>
                  <a:lnTo>
                    <a:pt x="276" y="90"/>
                  </a:lnTo>
                  <a:lnTo>
                    <a:pt x="282" y="102"/>
                  </a:lnTo>
                  <a:lnTo>
                    <a:pt x="282" y="90"/>
                  </a:lnTo>
                  <a:lnTo>
                    <a:pt x="288" y="96"/>
                  </a:lnTo>
                  <a:lnTo>
                    <a:pt x="288" y="84"/>
                  </a:lnTo>
                  <a:lnTo>
                    <a:pt x="294" y="72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00" y="72"/>
                  </a:lnTo>
                  <a:lnTo>
                    <a:pt x="306" y="78"/>
                  </a:lnTo>
                  <a:lnTo>
                    <a:pt x="306" y="96"/>
                  </a:lnTo>
                  <a:lnTo>
                    <a:pt x="318" y="78"/>
                  </a:lnTo>
                  <a:lnTo>
                    <a:pt x="312" y="78"/>
                  </a:lnTo>
                  <a:lnTo>
                    <a:pt x="318" y="90"/>
                  </a:lnTo>
                  <a:lnTo>
                    <a:pt x="324" y="90"/>
                  </a:lnTo>
                  <a:lnTo>
                    <a:pt x="330" y="78"/>
                  </a:lnTo>
                  <a:lnTo>
                    <a:pt x="330" y="72"/>
                  </a:lnTo>
                  <a:lnTo>
                    <a:pt x="336" y="84"/>
                  </a:lnTo>
                  <a:lnTo>
                    <a:pt x="336" y="72"/>
                  </a:lnTo>
                  <a:lnTo>
                    <a:pt x="342" y="90"/>
                  </a:lnTo>
                  <a:lnTo>
                    <a:pt x="342" y="84"/>
                  </a:lnTo>
                  <a:lnTo>
                    <a:pt x="348" y="90"/>
                  </a:lnTo>
                  <a:lnTo>
                    <a:pt x="348" y="96"/>
                  </a:lnTo>
                  <a:lnTo>
                    <a:pt x="348" y="60"/>
                  </a:lnTo>
                  <a:lnTo>
                    <a:pt x="360" y="72"/>
                  </a:lnTo>
                  <a:lnTo>
                    <a:pt x="360" y="66"/>
                  </a:lnTo>
                  <a:lnTo>
                    <a:pt x="360" y="72"/>
                  </a:lnTo>
                  <a:lnTo>
                    <a:pt x="366" y="66"/>
                  </a:lnTo>
                  <a:lnTo>
                    <a:pt x="372" y="60"/>
                  </a:lnTo>
                  <a:lnTo>
                    <a:pt x="378" y="66"/>
                  </a:lnTo>
                  <a:lnTo>
                    <a:pt x="384" y="54"/>
                  </a:lnTo>
                  <a:lnTo>
                    <a:pt x="390" y="48"/>
                  </a:lnTo>
                  <a:lnTo>
                    <a:pt x="390" y="60"/>
                  </a:lnTo>
                  <a:lnTo>
                    <a:pt x="396" y="54"/>
                  </a:lnTo>
                  <a:lnTo>
                    <a:pt x="402" y="48"/>
                  </a:lnTo>
                  <a:lnTo>
                    <a:pt x="408" y="42"/>
                  </a:lnTo>
                  <a:lnTo>
                    <a:pt x="414" y="48"/>
                  </a:lnTo>
                  <a:lnTo>
                    <a:pt x="414" y="36"/>
                  </a:lnTo>
                  <a:lnTo>
                    <a:pt x="420" y="30"/>
                  </a:lnTo>
                  <a:lnTo>
                    <a:pt x="420" y="18"/>
                  </a:lnTo>
                  <a:lnTo>
                    <a:pt x="426" y="30"/>
                  </a:lnTo>
                  <a:lnTo>
                    <a:pt x="432" y="24"/>
                  </a:lnTo>
                  <a:lnTo>
                    <a:pt x="432" y="18"/>
                  </a:lnTo>
                  <a:lnTo>
                    <a:pt x="438" y="42"/>
                  </a:lnTo>
                  <a:lnTo>
                    <a:pt x="438" y="48"/>
                  </a:lnTo>
                </a:path>
              </a:pathLst>
            </a:custGeom>
            <a:noFill/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06"/>
            <p:cNvSpPr>
              <a:spLocks/>
            </p:cNvSpPr>
            <p:nvPr/>
          </p:nvSpPr>
          <p:spPr bwMode="auto">
            <a:xfrm>
              <a:off x="2513916" y="3383082"/>
              <a:ext cx="1165109" cy="560196"/>
            </a:xfrm>
            <a:custGeom>
              <a:avLst/>
              <a:gdLst/>
              <a:ahLst/>
              <a:cxnLst>
                <a:cxn ang="0">
                  <a:pos x="12" y="240"/>
                </a:cxn>
                <a:cxn ang="0">
                  <a:pos x="18" y="246"/>
                </a:cxn>
                <a:cxn ang="0">
                  <a:pos x="30" y="222"/>
                </a:cxn>
                <a:cxn ang="0">
                  <a:pos x="42" y="228"/>
                </a:cxn>
                <a:cxn ang="0">
                  <a:pos x="48" y="228"/>
                </a:cxn>
                <a:cxn ang="0">
                  <a:pos x="60" y="222"/>
                </a:cxn>
                <a:cxn ang="0">
                  <a:pos x="66" y="222"/>
                </a:cxn>
                <a:cxn ang="0">
                  <a:pos x="78" y="222"/>
                </a:cxn>
                <a:cxn ang="0">
                  <a:pos x="90" y="222"/>
                </a:cxn>
                <a:cxn ang="0">
                  <a:pos x="102" y="210"/>
                </a:cxn>
                <a:cxn ang="0">
                  <a:pos x="108" y="210"/>
                </a:cxn>
                <a:cxn ang="0">
                  <a:pos x="120" y="192"/>
                </a:cxn>
                <a:cxn ang="0">
                  <a:pos x="126" y="216"/>
                </a:cxn>
                <a:cxn ang="0">
                  <a:pos x="138" y="198"/>
                </a:cxn>
                <a:cxn ang="0">
                  <a:pos x="150" y="186"/>
                </a:cxn>
                <a:cxn ang="0">
                  <a:pos x="156" y="198"/>
                </a:cxn>
                <a:cxn ang="0">
                  <a:pos x="168" y="186"/>
                </a:cxn>
                <a:cxn ang="0">
                  <a:pos x="180" y="180"/>
                </a:cxn>
                <a:cxn ang="0">
                  <a:pos x="186" y="180"/>
                </a:cxn>
                <a:cxn ang="0">
                  <a:pos x="198" y="162"/>
                </a:cxn>
                <a:cxn ang="0">
                  <a:pos x="210" y="138"/>
                </a:cxn>
                <a:cxn ang="0">
                  <a:pos x="222" y="156"/>
                </a:cxn>
                <a:cxn ang="0">
                  <a:pos x="228" y="144"/>
                </a:cxn>
                <a:cxn ang="0">
                  <a:pos x="240" y="126"/>
                </a:cxn>
                <a:cxn ang="0">
                  <a:pos x="246" y="120"/>
                </a:cxn>
                <a:cxn ang="0">
                  <a:pos x="258" y="120"/>
                </a:cxn>
                <a:cxn ang="0">
                  <a:pos x="264" y="108"/>
                </a:cxn>
                <a:cxn ang="0">
                  <a:pos x="270" y="114"/>
                </a:cxn>
                <a:cxn ang="0">
                  <a:pos x="282" y="114"/>
                </a:cxn>
                <a:cxn ang="0">
                  <a:pos x="288" y="108"/>
                </a:cxn>
                <a:cxn ang="0">
                  <a:pos x="300" y="96"/>
                </a:cxn>
                <a:cxn ang="0">
                  <a:pos x="312" y="90"/>
                </a:cxn>
                <a:cxn ang="0">
                  <a:pos x="318" y="114"/>
                </a:cxn>
                <a:cxn ang="0">
                  <a:pos x="324" y="90"/>
                </a:cxn>
                <a:cxn ang="0">
                  <a:pos x="336" y="72"/>
                </a:cxn>
                <a:cxn ang="0">
                  <a:pos x="348" y="54"/>
                </a:cxn>
                <a:cxn ang="0">
                  <a:pos x="354" y="66"/>
                </a:cxn>
                <a:cxn ang="0">
                  <a:pos x="366" y="54"/>
                </a:cxn>
                <a:cxn ang="0">
                  <a:pos x="378" y="72"/>
                </a:cxn>
                <a:cxn ang="0">
                  <a:pos x="390" y="36"/>
                </a:cxn>
                <a:cxn ang="0">
                  <a:pos x="402" y="24"/>
                </a:cxn>
                <a:cxn ang="0">
                  <a:pos x="408" y="0"/>
                </a:cxn>
              </a:cxnLst>
              <a:rect l="0" t="0" r="r" b="b"/>
              <a:pathLst>
                <a:path w="408" h="264">
                  <a:moveTo>
                    <a:pt x="0" y="264"/>
                  </a:moveTo>
                  <a:lnTo>
                    <a:pt x="0" y="258"/>
                  </a:lnTo>
                  <a:lnTo>
                    <a:pt x="12" y="240"/>
                  </a:lnTo>
                  <a:lnTo>
                    <a:pt x="12" y="222"/>
                  </a:lnTo>
                  <a:lnTo>
                    <a:pt x="18" y="228"/>
                  </a:lnTo>
                  <a:lnTo>
                    <a:pt x="18" y="246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22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28"/>
                  </a:lnTo>
                  <a:lnTo>
                    <a:pt x="36" y="216"/>
                  </a:lnTo>
                  <a:lnTo>
                    <a:pt x="42" y="22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66" y="222"/>
                  </a:lnTo>
                  <a:lnTo>
                    <a:pt x="72" y="228"/>
                  </a:lnTo>
                  <a:lnTo>
                    <a:pt x="72" y="216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84" y="210"/>
                  </a:lnTo>
                  <a:lnTo>
                    <a:pt x="90" y="222"/>
                  </a:lnTo>
                  <a:lnTo>
                    <a:pt x="90" y="204"/>
                  </a:lnTo>
                  <a:lnTo>
                    <a:pt x="96" y="210"/>
                  </a:lnTo>
                  <a:lnTo>
                    <a:pt x="102" y="210"/>
                  </a:lnTo>
                  <a:lnTo>
                    <a:pt x="102" y="228"/>
                  </a:lnTo>
                  <a:lnTo>
                    <a:pt x="102" y="204"/>
                  </a:lnTo>
                  <a:lnTo>
                    <a:pt x="108" y="210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20" y="192"/>
                  </a:lnTo>
                  <a:lnTo>
                    <a:pt x="120" y="216"/>
                  </a:lnTo>
                  <a:lnTo>
                    <a:pt x="126" y="192"/>
                  </a:lnTo>
                  <a:lnTo>
                    <a:pt x="126" y="216"/>
                  </a:lnTo>
                  <a:lnTo>
                    <a:pt x="132" y="210"/>
                  </a:lnTo>
                  <a:lnTo>
                    <a:pt x="138" y="192"/>
                  </a:lnTo>
                  <a:lnTo>
                    <a:pt x="138" y="198"/>
                  </a:lnTo>
                  <a:lnTo>
                    <a:pt x="144" y="186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50" y="204"/>
                  </a:lnTo>
                  <a:lnTo>
                    <a:pt x="150" y="198"/>
                  </a:lnTo>
                  <a:lnTo>
                    <a:pt x="156" y="198"/>
                  </a:lnTo>
                  <a:lnTo>
                    <a:pt x="162" y="180"/>
                  </a:lnTo>
                  <a:lnTo>
                    <a:pt x="162" y="198"/>
                  </a:lnTo>
                  <a:lnTo>
                    <a:pt x="168" y="186"/>
                  </a:lnTo>
                  <a:lnTo>
                    <a:pt x="174" y="180"/>
                  </a:lnTo>
                  <a:lnTo>
                    <a:pt x="174" y="198"/>
                  </a:lnTo>
                  <a:lnTo>
                    <a:pt x="180" y="180"/>
                  </a:lnTo>
                  <a:lnTo>
                    <a:pt x="180" y="168"/>
                  </a:lnTo>
                  <a:lnTo>
                    <a:pt x="192" y="180"/>
                  </a:lnTo>
                  <a:lnTo>
                    <a:pt x="186" y="180"/>
                  </a:lnTo>
                  <a:lnTo>
                    <a:pt x="192" y="156"/>
                  </a:lnTo>
                  <a:lnTo>
                    <a:pt x="198" y="150"/>
                  </a:lnTo>
                  <a:lnTo>
                    <a:pt x="198" y="162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10" y="138"/>
                  </a:lnTo>
                  <a:lnTo>
                    <a:pt x="216" y="144"/>
                  </a:lnTo>
                  <a:lnTo>
                    <a:pt x="222" y="138"/>
                  </a:lnTo>
                  <a:lnTo>
                    <a:pt x="222" y="156"/>
                  </a:lnTo>
                  <a:lnTo>
                    <a:pt x="228" y="150"/>
                  </a:lnTo>
                  <a:lnTo>
                    <a:pt x="228" y="132"/>
                  </a:lnTo>
                  <a:lnTo>
                    <a:pt x="228" y="144"/>
                  </a:lnTo>
                  <a:lnTo>
                    <a:pt x="234" y="138"/>
                  </a:lnTo>
                  <a:lnTo>
                    <a:pt x="234" y="132"/>
                  </a:lnTo>
                  <a:lnTo>
                    <a:pt x="240" y="126"/>
                  </a:lnTo>
                  <a:lnTo>
                    <a:pt x="240" y="138"/>
                  </a:lnTo>
                  <a:lnTo>
                    <a:pt x="246" y="126"/>
                  </a:lnTo>
                  <a:lnTo>
                    <a:pt x="246" y="120"/>
                  </a:lnTo>
                  <a:lnTo>
                    <a:pt x="252" y="132"/>
                  </a:lnTo>
                  <a:lnTo>
                    <a:pt x="252" y="114"/>
                  </a:lnTo>
                  <a:lnTo>
                    <a:pt x="258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64" y="108"/>
                  </a:lnTo>
                  <a:lnTo>
                    <a:pt x="270" y="120"/>
                  </a:lnTo>
                  <a:lnTo>
                    <a:pt x="270" y="126"/>
                  </a:lnTo>
                  <a:lnTo>
                    <a:pt x="270" y="114"/>
                  </a:lnTo>
                  <a:lnTo>
                    <a:pt x="276" y="114"/>
                  </a:lnTo>
                  <a:lnTo>
                    <a:pt x="282" y="102"/>
                  </a:lnTo>
                  <a:lnTo>
                    <a:pt x="282" y="114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88" y="108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00" y="96"/>
                  </a:lnTo>
                  <a:lnTo>
                    <a:pt x="306" y="102"/>
                  </a:lnTo>
                  <a:lnTo>
                    <a:pt x="306" y="96"/>
                  </a:lnTo>
                  <a:lnTo>
                    <a:pt x="312" y="90"/>
                  </a:lnTo>
                  <a:lnTo>
                    <a:pt x="312" y="108"/>
                  </a:lnTo>
                  <a:lnTo>
                    <a:pt x="318" y="90"/>
                  </a:lnTo>
                  <a:lnTo>
                    <a:pt x="318" y="114"/>
                  </a:lnTo>
                  <a:lnTo>
                    <a:pt x="318" y="78"/>
                  </a:lnTo>
                  <a:lnTo>
                    <a:pt x="324" y="78"/>
                  </a:lnTo>
                  <a:lnTo>
                    <a:pt x="324" y="90"/>
                  </a:lnTo>
                  <a:lnTo>
                    <a:pt x="330" y="84"/>
                  </a:lnTo>
                  <a:lnTo>
                    <a:pt x="330" y="78"/>
                  </a:lnTo>
                  <a:lnTo>
                    <a:pt x="336" y="72"/>
                  </a:lnTo>
                  <a:lnTo>
                    <a:pt x="342" y="60"/>
                  </a:lnTo>
                  <a:lnTo>
                    <a:pt x="342" y="72"/>
                  </a:lnTo>
                  <a:lnTo>
                    <a:pt x="348" y="54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66"/>
                  </a:lnTo>
                  <a:lnTo>
                    <a:pt x="360" y="54"/>
                  </a:lnTo>
                  <a:lnTo>
                    <a:pt x="366" y="60"/>
                  </a:lnTo>
                  <a:lnTo>
                    <a:pt x="366" y="54"/>
                  </a:lnTo>
                  <a:lnTo>
                    <a:pt x="372" y="48"/>
                  </a:lnTo>
                  <a:lnTo>
                    <a:pt x="378" y="54"/>
                  </a:lnTo>
                  <a:lnTo>
                    <a:pt x="378" y="72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90" y="36"/>
                  </a:lnTo>
                  <a:lnTo>
                    <a:pt x="390" y="24"/>
                  </a:lnTo>
                  <a:lnTo>
                    <a:pt x="390" y="48"/>
                  </a:lnTo>
                  <a:lnTo>
                    <a:pt x="402" y="24"/>
                  </a:lnTo>
                  <a:lnTo>
                    <a:pt x="396" y="24"/>
                  </a:lnTo>
                  <a:lnTo>
                    <a:pt x="402" y="24"/>
                  </a:lnTo>
                  <a:lnTo>
                    <a:pt x="408" y="0"/>
                  </a:lnTo>
                  <a:lnTo>
                    <a:pt x="408" y="18"/>
                  </a:lnTo>
                  <a:lnTo>
                    <a:pt x="408" y="12"/>
                  </a:lnTo>
                </a:path>
              </a:pathLst>
            </a:custGeom>
            <a:noFill/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07"/>
            <p:cNvSpPr>
              <a:spLocks/>
            </p:cNvSpPr>
            <p:nvPr/>
          </p:nvSpPr>
          <p:spPr bwMode="auto">
            <a:xfrm>
              <a:off x="3679024" y="2275421"/>
              <a:ext cx="1079439" cy="1196783"/>
            </a:xfrm>
            <a:custGeom>
              <a:avLst/>
              <a:gdLst/>
              <a:ahLst/>
              <a:cxnLst>
                <a:cxn ang="0">
                  <a:pos x="6" y="522"/>
                </a:cxn>
                <a:cxn ang="0">
                  <a:pos x="18" y="522"/>
                </a:cxn>
                <a:cxn ang="0">
                  <a:pos x="24" y="516"/>
                </a:cxn>
                <a:cxn ang="0">
                  <a:pos x="30" y="522"/>
                </a:cxn>
                <a:cxn ang="0">
                  <a:pos x="42" y="504"/>
                </a:cxn>
                <a:cxn ang="0">
                  <a:pos x="48" y="510"/>
                </a:cxn>
                <a:cxn ang="0">
                  <a:pos x="60" y="516"/>
                </a:cxn>
                <a:cxn ang="0">
                  <a:pos x="66" y="498"/>
                </a:cxn>
                <a:cxn ang="0">
                  <a:pos x="78" y="510"/>
                </a:cxn>
                <a:cxn ang="0">
                  <a:pos x="84" y="498"/>
                </a:cxn>
                <a:cxn ang="0">
                  <a:pos x="90" y="486"/>
                </a:cxn>
                <a:cxn ang="0">
                  <a:pos x="102" y="492"/>
                </a:cxn>
                <a:cxn ang="0">
                  <a:pos x="108" y="486"/>
                </a:cxn>
                <a:cxn ang="0">
                  <a:pos x="120" y="456"/>
                </a:cxn>
                <a:cxn ang="0">
                  <a:pos x="132" y="456"/>
                </a:cxn>
                <a:cxn ang="0">
                  <a:pos x="138" y="444"/>
                </a:cxn>
                <a:cxn ang="0">
                  <a:pos x="144" y="396"/>
                </a:cxn>
                <a:cxn ang="0">
                  <a:pos x="150" y="366"/>
                </a:cxn>
                <a:cxn ang="0">
                  <a:pos x="162" y="384"/>
                </a:cxn>
                <a:cxn ang="0">
                  <a:pos x="168" y="372"/>
                </a:cxn>
                <a:cxn ang="0">
                  <a:pos x="180" y="438"/>
                </a:cxn>
                <a:cxn ang="0">
                  <a:pos x="192" y="492"/>
                </a:cxn>
                <a:cxn ang="0">
                  <a:pos x="198" y="528"/>
                </a:cxn>
                <a:cxn ang="0">
                  <a:pos x="210" y="516"/>
                </a:cxn>
                <a:cxn ang="0">
                  <a:pos x="216" y="480"/>
                </a:cxn>
                <a:cxn ang="0">
                  <a:pos x="234" y="498"/>
                </a:cxn>
                <a:cxn ang="0">
                  <a:pos x="240" y="468"/>
                </a:cxn>
                <a:cxn ang="0">
                  <a:pos x="246" y="492"/>
                </a:cxn>
                <a:cxn ang="0">
                  <a:pos x="258" y="552"/>
                </a:cxn>
                <a:cxn ang="0">
                  <a:pos x="264" y="540"/>
                </a:cxn>
                <a:cxn ang="0">
                  <a:pos x="276" y="528"/>
                </a:cxn>
                <a:cxn ang="0">
                  <a:pos x="288" y="510"/>
                </a:cxn>
                <a:cxn ang="0">
                  <a:pos x="294" y="522"/>
                </a:cxn>
                <a:cxn ang="0">
                  <a:pos x="300" y="540"/>
                </a:cxn>
                <a:cxn ang="0">
                  <a:pos x="312" y="498"/>
                </a:cxn>
                <a:cxn ang="0">
                  <a:pos x="318" y="546"/>
                </a:cxn>
                <a:cxn ang="0">
                  <a:pos x="324" y="474"/>
                </a:cxn>
                <a:cxn ang="0">
                  <a:pos x="336" y="150"/>
                </a:cxn>
                <a:cxn ang="0">
                  <a:pos x="342" y="522"/>
                </a:cxn>
                <a:cxn ang="0">
                  <a:pos x="354" y="462"/>
                </a:cxn>
                <a:cxn ang="0">
                  <a:pos x="360" y="288"/>
                </a:cxn>
                <a:cxn ang="0">
                  <a:pos x="372" y="438"/>
                </a:cxn>
              </a:cxnLst>
              <a:rect l="0" t="0" r="r" b="b"/>
              <a:pathLst>
                <a:path w="378" h="564">
                  <a:moveTo>
                    <a:pt x="0" y="534"/>
                  </a:moveTo>
                  <a:lnTo>
                    <a:pt x="6" y="510"/>
                  </a:lnTo>
                  <a:lnTo>
                    <a:pt x="6" y="522"/>
                  </a:lnTo>
                  <a:lnTo>
                    <a:pt x="12" y="504"/>
                  </a:lnTo>
                  <a:lnTo>
                    <a:pt x="12" y="528"/>
                  </a:lnTo>
                  <a:lnTo>
                    <a:pt x="18" y="522"/>
                  </a:lnTo>
                  <a:lnTo>
                    <a:pt x="18" y="540"/>
                  </a:lnTo>
                  <a:lnTo>
                    <a:pt x="24" y="528"/>
                  </a:lnTo>
                  <a:lnTo>
                    <a:pt x="24" y="516"/>
                  </a:lnTo>
                  <a:lnTo>
                    <a:pt x="30" y="528"/>
                  </a:lnTo>
                  <a:lnTo>
                    <a:pt x="30" y="534"/>
                  </a:lnTo>
                  <a:lnTo>
                    <a:pt x="30" y="522"/>
                  </a:lnTo>
                  <a:lnTo>
                    <a:pt x="36" y="534"/>
                  </a:lnTo>
                  <a:lnTo>
                    <a:pt x="36" y="516"/>
                  </a:lnTo>
                  <a:lnTo>
                    <a:pt x="42" y="504"/>
                  </a:lnTo>
                  <a:lnTo>
                    <a:pt x="42" y="492"/>
                  </a:lnTo>
                  <a:lnTo>
                    <a:pt x="42" y="504"/>
                  </a:lnTo>
                  <a:lnTo>
                    <a:pt x="48" y="510"/>
                  </a:lnTo>
                  <a:lnTo>
                    <a:pt x="54" y="522"/>
                  </a:lnTo>
                  <a:lnTo>
                    <a:pt x="54" y="510"/>
                  </a:lnTo>
                  <a:lnTo>
                    <a:pt x="60" y="516"/>
                  </a:lnTo>
                  <a:lnTo>
                    <a:pt x="60" y="534"/>
                  </a:lnTo>
                  <a:lnTo>
                    <a:pt x="60" y="492"/>
                  </a:lnTo>
                  <a:lnTo>
                    <a:pt x="66" y="498"/>
                  </a:lnTo>
                  <a:lnTo>
                    <a:pt x="72" y="498"/>
                  </a:lnTo>
                  <a:lnTo>
                    <a:pt x="72" y="516"/>
                  </a:lnTo>
                  <a:lnTo>
                    <a:pt x="78" y="510"/>
                  </a:lnTo>
                  <a:lnTo>
                    <a:pt x="78" y="534"/>
                  </a:lnTo>
                  <a:lnTo>
                    <a:pt x="84" y="504"/>
                  </a:lnTo>
                  <a:lnTo>
                    <a:pt x="84" y="498"/>
                  </a:lnTo>
                  <a:lnTo>
                    <a:pt x="90" y="492"/>
                  </a:lnTo>
                  <a:lnTo>
                    <a:pt x="90" y="510"/>
                  </a:lnTo>
                  <a:lnTo>
                    <a:pt x="90" y="486"/>
                  </a:lnTo>
                  <a:lnTo>
                    <a:pt x="96" y="492"/>
                  </a:lnTo>
                  <a:lnTo>
                    <a:pt x="102" y="480"/>
                  </a:lnTo>
                  <a:lnTo>
                    <a:pt x="102" y="492"/>
                  </a:lnTo>
                  <a:lnTo>
                    <a:pt x="108" y="486"/>
                  </a:lnTo>
                  <a:lnTo>
                    <a:pt x="108" y="474"/>
                  </a:lnTo>
                  <a:lnTo>
                    <a:pt x="108" y="486"/>
                  </a:lnTo>
                  <a:lnTo>
                    <a:pt x="114" y="462"/>
                  </a:lnTo>
                  <a:lnTo>
                    <a:pt x="114" y="474"/>
                  </a:lnTo>
                  <a:lnTo>
                    <a:pt x="120" y="456"/>
                  </a:lnTo>
                  <a:lnTo>
                    <a:pt x="120" y="468"/>
                  </a:lnTo>
                  <a:lnTo>
                    <a:pt x="126" y="462"/>
                  </a:lnTo>
                  <a:lnTo>
                    <a:pt x="132" y="456"/>
                  </a:lnTo>
                  <a:lnTo>
                    <a:pt x="132" y="450"/>
                  </a:lnTo>
                  <a:lnTo>
                    <a:pt x="138" y="438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44" y="408"/>
                  </a:lnTo>
                  <a:lnTo>
                    <a:pt x="144" y="396"/>
                  </a:lnTo>
                  <a:lnTo>
                    <a:pt x="150" y="384"/>
                  </a:lnTo>
                  <a:lnTo>
                    <a:pt x="150" y="360"/>
                  </a:lnTo>
                  <a:lnTo>
                    <a:pt x="150" y="366"/>
                  </a:lnTo>
                  <a:lnTo>
                    <a:pt x="156" y="366"/>
                  </a:lnTo>
                  <a:lnTo>
                    <a:pt x="162" y="372"/>
                  </a:lnTo>
                  <a:lnTo>
                    <a:pt x="162" y="384"/>
                  </a:lnTo>
                  <a:lnTo>
                    <a:pt x="168" y="390"/>
                  </a:lnTo>
                  <a:lnTo>
                    <a:pt x="168" y="402"/>
                  </a:lnTo>
                  <a:lnTo>
                    <a:pt x="168" y="372"/>
                  </a:lnTo>
                  <a:lnTo>
                    <a:pt x="174" y="378"/>
                  </a:lnTo>
                  <a:lnTo>
                    <a:pt x="180" y="378"/>
                  </a:lnTo>
                  <a:lnTo>
                    <a:pt x="180" y="438"/>
                  </a:lnTo>
                  <a:lnTo>
                    <a:pt x="186" y="462"/>
                  </a:lnTo>
                  <a:lnTo>
                    <a:pt x="186" y="468"/>
                  </a:lnTo>
                  <a:lnTo>
                    <a:pt x="192" y="492"/>
                  </a:lnTo>
                  <a:lnTo>
                    <a:pt x="192" y="528"/>
                  </a:lnTo>
                  <a:lnTo>
                    <a:pt x="198" y="540"/>
                  </a:lnTo>
                  <a:lnTo>
                    <a:pt x="198" y="528"/>
                  </a:lnTo>
                  <a:lnTo>
                    <a:pt x="204" y="504"/>
                  </a:lnTo>
                  <a:lnTo>
                    <a:pt x="204" y="522"/>
                  </a:lnTo>
                  <a:lnTo>
                    <a:pt x="210" y="516"/>
                  </a:lnTo>
                  <a:lnTo>
                    <a:pt x="210" y="504"/>
                  </a:lnTo>
                  <a:lnTo>
                    <a:pt x="216" y="486"/>
                  </a:lnTo>
                  <a:lnTo>
                    <a:pt x="216" y="480"/>
                  </a:lnTo>
                  <a:lnTo>
                    <a:pt x="222" y="486"/>
                  </a:lnTo>
                  <a:lnTo>
                    <a:pt x="228" y="492"/>
                  </a:lnTo>
                  <a:lnTo>
                    <a:pt x="234" y="498"/>
                  </a:lnTo>
                  <a:lnTo>
                    <a:pt x="234" y="468"/>
                  </a:lnTo>
                  <a:lnTo>
                    <a:pt x="240" y="486"/>
                  </a:lnTo>
                  <a:lnTo>
                    <a:pt x="240" y="468"/>
                  </a:lnTo>
                  <a:lnTo>
                    <a:pt x="240" y="474"/>
                  </a:lnTo>
                  <a:lnTo>
                    <a:pt x="246" y="498"/>
                  </a:lnTo>
                  <a:lnTo>
                    <a:pt x="246" y="492"/>
                  </a:lnTo>
                  <a:lnTo>
                    <a:pt x="252" y="510"/>
                  </a:lnTo>
                  <a:lnTo>
                    <a:pt x="252" y="546"/>
                  </a:lnTo>
                  <a:lnTo>
                    <a:pt x="258" y="552"/>
                  </a:lnTo>
                  <a:lnTo>
                    <a:pt x="258" y="564"/>
                  </a:lnTo>
                  <a:lnTo>
                    <a:pt x="258" y="540"/>
                  </a:lnTo>
                  <a:lnTo>
                    <a:pt x="264" y="540"/>
                  </a:lnTo>
                  <a:lnTo>
                    <a:pt x="264" y="522"/>
                  </a:lnTo>
                  <a:lnTo>
                    <a:pt x="270" y="528"/>
                  </a:lnTo>
                  <a:lnTo>
                    <a:pt x="276" y="528"/>
                  </a:lnTo>
                  <a:lnTo>
                    <a:pt x="276" y="510"/>
                  </a:lnTo>
                  <a:lnTo>
                    <a:pt x="282" y="504"/>
                  </a:lnTo>
                  <a:lnTo>
                    <a:pt x="288" y="510"/>
                  </a:lnTo>
                  <a:lnTo>
                    <a:pt x="288" y="498"/>
                  </a:lnTo>
                  <a:lnTo>
                    <a:pt x="288" y="522"/>
                  </a:lnTo>
                  <a:lnTo>
                    <a:pt x="294" y="522"/>
                  </a:lnTo>
                  <a:lnTo>
                    <a:pt x="300" y="540"/>
                  </a:lnTo>
                  <a:lnTo>
                    <a:pt x="300" y="534"/>
                  </a:lnTo>
                  <a:lnTo>
                    <a:pt x="300" y="540"/>
                  </a:lnTo>
                  <a:lnTo>
                    <a:pt x="306" y="528"/>
                  </a:lnTo>
                  <a:lnTo>
                    <a:pt x="306" y="516"/>
                  </a:lnTo>
                  <a:lnTo>
                    <a:pt x="312" y="498"/>
                  </a:lnTo>
                  <a:lnTo>
                    <a:pt x="312" y="510"/>
                  </a:lnTo>
                  <a:lnTo>
                    <a:pt x="318" y="522"/>
                  </a:lnTo>
                  <a:lnTo>
                    <a:pt x="318" y="546"/>
                  </a:lnTo>
                  <a:lnTo>
                    <a:pt x="318" y="504"/>
                  </a:lnTo>
                  <a:lnTo>
                    <a:pt x="324" y="504"/>
                  </a:lnTo>
                  <a:lnTo>
                    <a:pt x="324" y="474"/>
                  </a:lnTo>
                  <a:lnTo>
                    <a:pt x="330" y="354"/>
                  </a:lnTo>
                  <a:lnTo>
                    <a:pt x="330" y="0"/>
                  </a:lnTo>
                  <a:lnTo>
                    <a:pt x="336" y="150"/>
                  </a:lnTo>
                  <a:lnTo>
                    <a:pt x="336" y="390"/>
                  </a:lnTo>
                  <a:lnTo>
                    <a:pt x="342" y="492"/>
                  </a:lnTo>
                  <a:lnTo>
                    <a:pt x="342" y="522"/>
                  </a:lnTo>
                  <a:lnTo>
                    <a:pt x="348" y="528"/>
                  </a:lnTo>
                  <a:lnTo>
                    <a:pt x="348" y="498"/>
                  </a:lnTo>
                  <a:lnTo>
                    <a:pt x="354" y="462"/>
                  </a:lnTo>
                  <a:lnTo>
                    <a:pt x="354" y="438"/>
                  </a:lnTo>
                  <a:lnTo>
                    <a:pt x="360" y="372"/>
                  </a:lnTo>
                  <a:lnTo>
                    <a:pt x="360" y="288"/>
                  </a:lnTo>
                  <a:lnTo>
                    <a:pt x="366" y="324"/>
                  </a:lnTo>
                  <a:lnTo>
                    <a:pt x="366" y="354"/>
                  </a:lnTo>
                  <a:lnTo>
                    <a:pt x="372" y="438"/>
                  </a:lnTo>
                  <a:lnTo>
                    <a:pt x="372" y="480"/>
                  </a:lnTo>
                  <a:lnTo>
                    <a:pt x="378" y="516"/>
                  </a:lnTo>
                </a:path>
              </a:pathLst>
            </a:custGeom>
            <a:noFill/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8"/>
            <p:cNvSpPr>
              <a:spLocks/>
            </p:cNvSpPr>
            <p:nvPr/>
          </p:nvSpPr>
          <p:spPr bwMode="auto">
            <a:xfrm>
              <a:off x="4758463" y="2122640"/>
              <a:ext cx="1165109" cy="2673665"/>
            </a:xfrm>
            <a:custGeom>
              <a:avLst/>
              <a:gdLst/>
              <a:ahLst/>
              <a:cxnLst>
                <a:cxn ang="0">
                  <a:pos x="0" y="564"/>
                </a:cxn>
                <a:cxn ang="0">
                  <a:pos x="12" y="498"/>
                </a:cxn>
                <a:cxn ang="0">
                  <a:pos x="18" y="672"/>
                </a:cxn>
                <a:cxn ang="0">
                  <a:pos x="30" y="756"/>
                </a:cxn>
                <a:cxn ang="0">
                  <a:pos x="36" y="780"/>
                </a:cxn>
                <a:cxn ang="0">
                  <a:pos x="48" y="726"/>
                </a:cxn>
                <a:cxn ang="0">
                  <a:pos x="54" y="648"/>
                </a:cxn>
                <a:cxn ang="0">
                  <a:pos x="66" y="780"/>
                </a:cxn>
                <a:cxn ang="0">
                  <a:pos x="72" y="780"/>
                </a:cxn>
                <a:cxn ang="0">
                  <a:pos x="84" y="846"/>
                </a:cxn>
                <a:cxn ang="0">
                  <a:pos x="90" y="876"/>
                </a:cxn>
                <a:cxn ang="0">
                  <a:pos x="102" y="888"/>
                </a:cxn>
                <a:cxn ang="0">
                  <a:pos x="108" y="876"/>
                </a:cxn>
                <a:cxn ang="0">
                  <a:pos x="120" y="882"/>
                </a:cxn>
                <a:cxn ang="0">
                  <a:pos x="132" y="864"/>
                </a:cxn>
                <a:cxn ang="0">
                  <a:pos x="138" y="828"/>
                </a:cxn>
                <a:cxn ang="0">
                  <a:pos x="150" y="834"/>
                </a:cxn>
                <a:cxn ang="0">
                  <a:pos x="168" y="816"/>
                </a:cxn>
                <a:cxn ang="0">
                  <a:pos x="174" y="786"/>
                </a:cxn>
                <a:cxn ang="0">
                  <a:pos x="186" y="762"/>
                </a:cxn>
                <a:cxn ang="0">
                  <a:pos x="192" y="744"/>
                </a:cxn>
                <a:cxn ang="0">
                  <a:pos x="198" y="762"/>
                </a:cxn>
                <a:cxn ang="0">
                  <a:pos x="210" y="708"/>
                </a:cxn>
                <a:cxn ang="0">
                  <a:pos x="216" y="324"/>
                </a:cxn>
                <a:cxn ang="0">
                  <a:pos x="228" y="114"/>
                </a:cxn>
                <a:cxn ang="0">
                  <a:pos x="234" y="738"/>
                </a:cxn>
                <a:cxn ang="0">
                  <a:pos x="246" y="1008"/>
                </a:cxn>
                <a:cxn ang="0">
                  <a:pos x="252" y="1032"/>
                </a:cxn>
                <a:cxn ang="0">
                  <a:pos x="264" y="1068"/>
                </a:cxn>
                <a:cxn ang="0">
                  <a:pos x="270" y="1050"/>
                </a:cxn>
                <a:cxn ang="0">
                  <a:pos x="282" y="1020"/>
                </a:cxn>
                <a:cxn ang="0">
                  <a:pos x="288" y="660"/>
                </a:cxn>
                <a:cxn ang="0">
                  <a:pos x="300" y="972"/>
                </a:cxn>
                <a:cxn ang="0">
                  <a:pos x="306" y="1176"/>
                </a:cxn>
                <a:cxn ang="0">
                  <a:pos x="318" y="1224"/>
                </a:cxn>
                <a:cxn ang="0">
                  <a:pos x="330" y="1242"/>
                </a:cxn>
                <a:cxn ang="0">
                  <a:pos x="336" y="1248"/>
                </a:cxn>
                <a:cxn ang="0">
                  <a:pos x="354" y="1248"/>
                </a:cxn>
                <a:cxn ang="0">
                  <a:pos x="366" y="1254"/>
                </a:cxn>
                <a:cxn ang="0">
                  <a:pos x="378" y="1260"/>
                </a:cxn>
                <a:cxn ang="0">
                  <a:pos x="396" y="1254"/>
                </a:cxn>
                <a:cxn ang="0">
                  <a:pos x="402" y="1254"/>
                </a:cxn>
              </a:cxnLst>
              <a:rect l="0" t="0" r="r" b="b"/>
              <a:pathLst>
                <a:path w="408" h="1260">
                  <a:moveTo>
                    <a:pt x="0" y="588"/>
                  </a:moveTo>
                  <a:lnTo>
                    <a:pt x="0" y="594"/>
                  </a:lnTo>
                  <a:lnTo>
                    <a:pt x="0" y="564"/>
                  </a:lnTo>
                  <a:lnTo>
                    <a:pt x="6" y="552"/>
                  </a:lnTo>
                  <a:lnTo>
                    <a:pt x="6" y="498"/>
                  </a:lnTo>
                  <a:lnTo>
                    <a:pt x="12" y="498"/>
                  </a:lnTo>
                  <a:lnTo>
                    <a:pt x="12" y="570"/>
                  </a:lnTo>
                  <a:lnTo>
                    <a:pt x="18" y="636"/>
                  </a:lnTo>
                  <a:lnTo>
                    <a:pt x="18" y="672"/>
                  </a:lnTo>
                  <a:lnTo>
                    <a:pt x="24" y="702"/>
                  </a:lnTo>
                  <a:lnTo>
                    <a:pt x="24" y="720"/>
                  </a:lnTo>
                  <a:lnTo>
                    <a:pt x="30" y="756"/>
                  </a:lnTo>
                  <a:lnTo>
                    <a:pt x="30" y="768"/>
                  </a:lnTo>
                  <a:lnTo>
                    <a:pt x="36" y="786"/>
                  </a:lnTo>
                  <a:lnTo>
                    <a:pt x="36" y="780"/>
                  </a:lnTo>
                  <a:lnTo>
                    <a:pt x="42" y="786"/>
                  </a:lnTo>
                  <a:lnTo>
                    <a:pt x="42" y="762"/>
                  </a:lnTo>
                  <a:lnTo>
                    <a:pt x="48" y="726"/>
                  </a:lnTo>
                  <a:lnTo>
                    <a:pt x="48" y="654"/>
                  </a:lnTo>
                  <a:lnTo>
                    <a:pt x="54" y="630"/>
                  </a:lnTo>
                  <a:lnTo>
                    <a:pt x="54" y="648"/>
                  </a:lnTo>
                  <a:lnTo>
                    <a:pt x="60" y="672"/>
                  </a:lnTo>
                  <a:lnTo>
                    <a:pt x="60" y="756"/>
                  </a:lnTo>
                  <a:lnTo>
                    <a:pt x="66" y="780"/>
                  </a:lnTo>
                  <a:lnTo>
                    <a:pt x="66" y="756"/>
                  </a:lnTo>
                  <a:lnTo>
                    <a:pt x="72" y="744"/>
                  </a:lnTo>
                  <a:lnTo>
                    <a:pt x="72" y="780"/>
                  </a:lnTo>
                  <a:lnTo>
                    <a:pt x="78" y="786"/>
                  </a:lnTo>
                  <a:lnTo>
                    <a:pt x="78" y="834"/>
                  </a:lnTo>
                  <a:lnTo>
                    <a:pt x="84" y="846"/>
                  </a:lnTo>
                  <a:lnTo>
                    <a:pt x="84" y="864"/>
                  </a:lnTo>
                  <a:lnTo>
                    <a:pt x="90" y="870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96" y="882"/>
                  </a:lnTo>
                  <a:lnTo>
                    <a:pt x="102" y="888"/>
                  </a:lnTo>
                  <a:lnTo>
                    <a:pt x="102" y="894"/>
                  </a:lnTo>
                  <a:lnTo>
                    <a:pt x="108" y="870"/>
                  </a:lnTo>
                  <a:lnTo>
                    <a:pt x="108" y="876"/>
                  </a:lnTo>
                  <a:lnTo>
                    <a:pt x="114" y="888"/>
                  </a:lnTo>
                  <a:lnTo>
                    <a:pt x="114" y="876"/>
                  </a:lnTo>
                  <a:lnTo>
                    <a:pt x="120" y="882"/>
                  </a:lnTo>
                  <a:lnTo>
                    <a:pt x="120" y="876"/>
                  </a:lnTo>
                  <a:lnTo>
                    <a:pt x="126" y="858"/>
                  </a:lnTo>
                  <a:lnTo>
                    <a:pt x="132" y="864"/>
                  </a:lnTo>
                  <a:lnTo>
                    <a:pt x="132" y="858"/>
                  </a:lnTo>
                  <a:lnTo>
                    <a:pt x="138" y="852"/>
                  </a:lnTo>
                  <a:lnTo>
                    <a:pt x="138" y="828"/>
                  </a:lnTo>
                  <a:lnTo>
                    <a:pt x="144" y="846"/>
                  </a:lnTo>
                  <a:lnTo>
                    <a:pt x="144" y="840"/>
                  </a:lnTo>
                  <a:lnTo>
                    <a:pt x="150" y="834"/>
                  </a:lnTo>
                  <a:lnTo>
                    <a:pt x="156" y="828"/>
                  </a:lnTo>
                  <a:lnTo>
                    <a:pt x="156" y="816"/>
                  </a:lnTo>
                  <a:lnTo>
                    <a:pt x="168" y="816"/>
                  </a:lnTo>
                  <a:lnTo>
                    <a:pt x="168" y="786"/>
                  </a:lnTo>
                  <a:lnTo>
                    <a:pt x="174" y="798"/>
                  </a:lnTo>
                  <a:lnTo>
                    <a:pt x="174" y="786"/>
                  </a:lnTo>
                  <a:lnTo>
                    <a:pt x="180" y="780"/>
                  </a:lnTo>
                  <a:lnTo>
                    <a:pt x="180" y="762"/>
                  </a:lnTo>
                  <a:lnTo>
                    <a:pt x="186" y="762"/>
                  </a:lnTo>
                  <a:lnTo>
                    <a:pt x="186" y="744"/>
                  </a:lnTo>
                  <a:lnTo>
                    <a:pt x="192" y="756"/>
                  </a:lnTo>
                  <a:lnTo>
                    <a:pt x="192" y="744"/>
                  </a:lnTo>
                  <a:lnTo>
                    <a:pt x="198" y="750"/>
                  </a:lnTo>
                  <a:lnTo>
                    <a:pt x="198" y="768"/>
                  </a:lnTo>
                  <a:lnTo>
                    <a:pt x="198" y="762"/>
                  </a:lnTo>
                  <a:lnTo>
                    <a:pt x="204" y="750"/>
                  </a:lnTo>
                  <a:lnTo>
                    <a:pt x="204" y="726"/>
                  </a:lnTo>
                  <a:lnTo>
                    <a:pt x="210" y="708"/>
                  </a:lnTo>
                  <a:lnTo>
                    <a:pt x="210" y="660"/>
                  </a:lnTo>
                  <a:lnTo>
                    <a:pt x="216" y="522"/>
                  </a:lnTo>
                  <a:lnTo>
                    <a:pt x="216" y="324"/>
                  </a:lnTo>
                  <a:lnTo>
                    <a:pt x="222" y="66"/>
                  </a:lnTo>
                  <a:lnTo>
                    <a:pt x="222" y="0"/>
                  </a:lnTo>
                  <a:lnTo>
                    <a:pt x="228" y="114"/>
                  </a:lnTo>
                  <a:lnTo>
                    <a:pt x="228" y="456"/>
                  </a:lnTo>
                  <a:lnTo>
                    <a:pt x="234" y="612"/>
                  </a:lnTo>
                  <a:lnTo>
                    <a:pt x="234" y="738"/>
                  </a:lnTo>
                  <a:lnTo>
                    <a:pt x="240" y="858"/>
                  </a:lnTo>
                  <a:lnTo>
                    <a:pt x="240" y="978"/>
                  </a:lnTo>
                  <a:lnTo>
                    <a:pt x="246" y="1008"/>
                  </a:lnTo>
                  <a:lnTo>
                    <a:pt x="246" y="1014"/>
                  </a:lnTo>
                  <a:lnTo>
                    <a:pt x="252" y="1026"/>
                  </a:lnTo>
                  <a:lnTo>
                    <a:pt x="252" y="1032"/>
                  </a:lnTo>
                  <a:lnTo>
                    <a:pt x="258" y="1038"/>
                  </a:lnTo>
                  <a:lnTo>
                    <a:pt x="258" y="1062"/>
                  </a:lnTo>
                  <a:lnTo>
                    <a:pt x="264" y="106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70" y="1050"/>
                  </a:lnTo>
                  <a:lnTo>
                    <a:pt x="276" y="1038"/>
                  </a:lnTo>
                  <a:lnTo>
                    <a:pt x="276" y="1044"/>
                  </a:lnTo>
                  <a:lnTo>
                    <a:pt x="282" y="1020"/>
                  </a:lnTo>
                  <a:lnTo>
                    <a:pt x="282" y="942"/>
                  </a:lnTo>
                  <a:lnTo>
                    <a:pt x="288" y="792"/>
                  </a:lnTo>
                  <a:lnTo>
                    <a:pt x="288" y="660"/>
                  </a:lnTo>
                  <a:lnTo>
                    <a:pt x="294" y="756"/>
                  </a:lnTo>
                  <a:lnTo>
                    <a:pt x="294" y="870"/>
                  </a:lnTo>
                  <a:lnTo>
                    <a:pt x="300" y="972"/>
                  </a:lnTo>
                  <a:lnTo>
                    <a:pt x="300" y="1116"/>
                  </a:lnTo>
                  <a:lnTo>
                    <a:pt x="306" y="1146"/>
                  </a:lnTo>
                  <a:lnTo>
                    <a:pt x="306" y="1176"/>
                  </a:lnTo>
                  <a:lnTo>
                    <a:pt x="312" y="1206"/>
                  </a:lnTo>
                  <a:lnTo>
                    <a:pt x="312" y="1218"/>
                  </a:lnTo>
                  <a:lnTo>
                    <a:pt x="318" y="1224"/>
                  </a:lnTo>
                  <a:lnTo>
                    <a:pt x="324" y="1230"/>
                  </a:lnTo>
                  <a:lnTo>
                    <a:pt x="324" y="1236"/>
                  </a:lnTo>
                  <a:lnTo>
                    <a:pt x="330" y="1242"/>
                  </a:lnTo>
                  <a:lnTo>
                    <a:pt x="330" y="1236"/>
                  </a:lnTo>
                  <a:lnTo>
                    <a:pt x="336" y="1242"/>
                  </a:lnTo>
                  <a:lnTo>
                    <a:pt x="336" y="1248"/>
                  </a:lnTo>
                  <a:lnTo>
                    <a:pt x="342" y="1242"/>
                  </a:lnTo>
                  <a:lnTo>
                    <a:pt x="348" y="1242"/>
                  </a:lnTo>
                  <a:lnTo>
                    <a:pt x="354" y="1248"/>
                  </a:lnTo>
                  <a:lnTo>
                    <a:pt x="360" y="1236"/>
                  </a:lnTo>
                  <a:lnTo>
                    <a:pt x="360" y="1254"/>
                  </a:lnTo>
                  <a:lnTo>
                    <a:pt x="366" y="1254"/>
                  </a:lnTo>
                  <a:lnTo>
                    <a:pt x="372" y="1260"/>
                  </a:lnTo>
                  <a:lnTo>
                    <a:pt x="378" y="1248"/>
                  </a:lnTo>
                  <a:lnTo>
                    <a:pt x="378" y="1260"/>
                  </a:lnTo>
                  <a:lnTo>
                    <a:pt x="384" y="1254"/>
                  </a:lnTo>
                  <a:lnTo>
                    <a:pt x="390" y="1260"/>
                  </a:lnTo>
                  <a:lnTo>
                    <a:pt x="396" y="1254"/>
                  </a:lnTo>
                  <a:lnTo>
                    <a:pt x="396" y="1260"/>
                  </a:lnTo>
                  <a:lnTo>
                    <a:pt x="396" y="1254"/>
                  </a:lnTo>
                  <a:lnTo>
                    <a:pt x="402" y="1254"/>
                  </a:lnTo>
                  <a:lnTo>
                    <a:pt x="408" y="1260"/>
                  </a:lnTo>
                  <a:lnTo>
                    <a:pt x="408" y="1248"/>
                  </a:lnTo>
                </a:path>
              </a:pathLst>
            </a:custGeom>
            <a:noFill/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9"/>
            <p:cNvSpPr>
              <a:spLocks/>
            </p:cNvSpPr>
            <p:nvPr/>
          </p:nvSpPr>
          <p:spPr bwMode="auto">
            <a:xfrm>
              <a:off x="5923572" y="4401621"/>
              <a:ext cx="1404984" cy="407416"/>
            </a:xfrm>
            <a:custGeom>
              <a:avLst/>
              <a:gdLst/>
              <a:ahLst/>
              <a:cxnLst>
                <a:cxn ang="0">
                  <a:pos x="12" y="180"/>
                </a:cxn>
                <a:cxn ang="0">
                  <a:pos x="30" y="174"/>
                </a:cxn>
                <a:cxn ang="0">
                  <a:pos x="42" y="180"/>
                </a:cxn>
                <a:cxn ang="0">
                  <a:pos x="48" y="186"/>
                </a:cxn>
                <a:cxn ang="0">
                  <a:pos x="66" y="186"/>
                </a:cxn>
                <a:cxn ang="0">
                  <a:pos x="78" y="174"/>
                </a:cxn>
                <a:cxn ang="0">
                  <a:pos x="84" y="192"/>
                </a:cxn>
                <a:cxn ang="0">
                  <a:pos x="108" y="186"/>
                </a:cxn>
                <a:cxn ang="0">
                  <a:pos x="120" y="192"/>
                </a:cxn>
                <a:cxn ang="0">
                  <a:pos x="126" y="192"/>
                </a:cxn>
                <a:cxn ang="0">
                  <a:pos x="138" y="186"/>
                </a:cxn>
                <a:cxn ang="0">
                  <a:pos x="150" y="180"/>
                </a:cxn>
                <a:cxn ang="0">
                  <a:pos x="162" y="174"/>
                </a:cxn>
                <a:cxn ang="0">
                  <a:pos x="168" y="180"/>
                </a:cxn>
                <a:cxn ang="0">
                  <a:pos x="186" y="174"/>
                </a:cxn>
                <a:cxn ang="0">
                  <a:pos x="192" y="168"/>
                </a:cxn>
                <a:cxn ang="0">
                  <a:pos x="204" y="174"/>
                </a:cxn>
                <a:cxn ang="0">
                  <a:pos x="216" y="168"/>
                </a:cxn>
                <a:cxn ang="0">
                  <a:pos x="234" y="174"/>
                </a:cxn>
                <a:cxn ang="0">
                  <a:pos x="246" y="168"/>
                </a:cxn>
                <a:cxn ang="0">
                  <a:pos x="252" y="168"/>
                </a:cxn>
                <a:cxn ang="0">
                  <a:pos x="258" y="174"/>
                </a:cxn>
                <a:cxn ang="0">
                  <a:pos x="270" y="150"/>
                </a:cxn>
                <a:cxn ang="0">
                  <a:pos x="276" y="150"/>
                </a:cxn>
                <a:cxn ang="0">
                  <a:pos x="282" y="168"/>
                </a:cxn>
                <a:cxn ang="0">
                  <a:pos x="294" y="168"/>
                </a:cxn>
                <a:cxn ang="0">
                  <a:pos x="312" y="174"/>
                </a:cxn>
                <a:cxn ang="0">
                  <a:pos x="318" y="162"/>
                </a:cxn>
                <a:cxn ang="0">
                  <a:pos x="330" y="168"/>
                </a:cxn>
                <a:cxn ang="0">
                  <a:pos x="342" y="174"/>
                </a:cxn>
                <a:cxn ang="0">
                  <a:pos x="354" y="156"/>
                </a:cxn>
                <a:cxn ang="0">
                  <a:pos x="366" y="168"/>
                </a:cxn>
                <a:cxn ang="0">
                  <a:pos x="384" y="168"/>
                </a:cxn>
                <a:cxn ang="0">
                  <a:pos x="396" y="162"/>
                </a:cxn>
                <a:cxn ang="0">
                  <a:pos x="408" y="156"/>
                </a:cxn>
                <a:cxn ang="0">
                  <a:pos x="420" y="156"/>
                </a:cxn>
                <a:cxn ang="0">
                  <a:pos x="438" y="156"/>
                </a:cxn>
                <a:cxn ang="0">
                  <a:pos x="444" y="162"/>
                </a:cxn>
                <a:cxn ang="0">
                  <a:pos x="456" y="156"/>
                </a:cxn>
                <a:cxn ang="0">
                  <a:pos x="468" y="138"/>
                </a:cxn>
                <a:cxn ang="0">
                  <a:pos x="474" y="36"/>
                </a:cxn>
                <a:cxn ang="0">
                  <a:pos x="486" y="150"/>
                </a:cxn>
              </a:cxnLst>
              <a:rect l="0" t="0" r="r" b="b"/>
              <a:pathLst>
                <a:path w="492" h="192">
                  <a:moveTo>
                    <a:pt x="0" y="174"/>
                  </a:moveTo>
                  <a:lnTo>
                    <a:pt x="6" y="180"/>
                  </a:lnTo>
                  <a:lnTo>
                    <a:pt x="12" y="180"/>
                  </a:lnTo>
                  <a:lnTo>
                    <a:pt x="24" y="180"/>
                  </a:lnTo>
                  <a:lnTo>
                    <a:pt x="24" y="168"/>
                  </a:lnTo>
                  <a:lnTo>
                    <a:pt x="30" y="174"/>
                  </a:lnTo>
                  <a:lnTo>
                    <a:pt x="30" y="168"/>
                  </a:lnTo>
                  <a:lnTo>
                    <a:pt x="36" y="174"/>
                  </a:lnTo>
                  <a:lnTo>
                    <a:pt x="42" y="180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86"/>
                  </a:lnTo>
                  <a:lnTo>
                    <a:pt x="60" y="180"/>
                  </a:lnTo>
                  <a:lnTo>
                    <a:pt x="66" y="186"/>
                  </a:lnTo>
                  <a:lnTo>
                    <a:pt x="72" y="180"/>
                  </a:lnTo>
                  <a:lnTo>
                    <a:pt x="78" y="186"/>
                  </a:lnTo>
                  <a:lnTo>
                    <a:pt x="78" y="174"/>
                  </a:lnTo>
                  <a:lnTo>
                    <a:pt x="78" y="18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86"/>
                  </a:lnTo>
                  <a:lnTo>
                    <a:pt x="96" y="186"/>
                  </a:lnTo>
                  <a:lnTo>
                    <a:pt x="108" y="186"/>
                  </a:lnTo>
                  <a:lnTo>
                    <a:pt x="108" y="180"/>
                  </a:lnTo>
                  <a:lnTo>
                    <a:pt x="114" y="186"/>
                  </a:lnTo>
                  <a:lnTo>
                    <a:pt x="120" y="192"/>
                  </a:lnTo>
                  <a:lnTo>
                    <a:pt x="120" y="186"/>
                  </a:lnTo>
                  <a:lnTo>
                    <a:pt x="126" y="180"/>
                  </a:lnTo>
                  <a:lnTo>
                    <a:pt x="126" y="192"/>
                  </a:lnTo>
                  <a:lnTo>
                    <a:pt x="138" y="180"/>
                  </a:lnTo>
                  <a:lnTo>
                    <a:pt x="132" y="180"/>
                  </a:lnTo>
                  <a:lnTo>
                    <a:pt x="138" y="186"/>
                  </a:lnTo>
                  <a:lnTo>
                    <a:pt x="144" y="180"/>
                  </a:lnTo>
                  <a:lnTo>
                    <a:pt x="150" y="186"/>
                  </a:lnTo>
                  <a:lnTo>
                    <a:pt x="150" y="180"/>
                  </a:lnTo>
                  <a:lnTo>
                    <a:pt x="156" y="174"/>
                  </a:lnTo>
                  <a:lnTo>
                    <a:pt x="156" y="180"/>
                  </a:lnTo>
                  <a:lnTo>
                    <a:pt x="162" y="174"/>
                  </a:lnTo>
                  <a:lnTo>
                    <a:pt x="162" y="180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4" y="174"/>
                  </a:lnTo>
                  <a:lnTo>
                    <a:pt x="174" y="186"/>
                  </a:lnTo>
                  <a:lnTo>
                    <a:pt x="186" y="174"/>
                  </a:lnTo>
                  <a:lnTo>
                    <a:pt x="186" y="168"/>
                  </a:lnTo>
                  <a:lnTo>
                    <a:pt x="192" y="174"/>
                  </a:lnTo>
                  <a:lnTo>
                    <a:pt x="192" y="168"/>
                  </a:lnTo>
                  <a:lnTo>
                    <a:pt x="204" y="180"/>
                  </a:lnTo>
                  <a:lnTo>
                    <a:pt x="198" y="180"/>
                  </a:lnTo>
                  <a:lnTo>
                    <a:pt x="204" y="174"/>
                  </a:lnTo>
                  <a:lnTo>
                    <a:pt x="210" y="180"/>
                  </a:lnTo>
                  <a:lnTo>
                    <a:pt x="222" y="168"/>
                  </a:lnTo>
                  <a:lnTo>
                    <a:pt x="216" y="168"/>
                  </a:lnTo>
                  <a:lnTo>
                    <a:pt x="222" y="168"/>
                  </a:lnTo>
                  <a:lnTo>
                    <a:pt x="228" y="174"/>
                  </a:lnTo>
                  <a:lnTo>
                    <a:pt x="234" y="174"/>
                  </a:lnTo>
                  <a:lnTo>
                    <a:pt x="240" y="180"/>
                  </a:lnTo>
                  <a:lnTo>
                    <a:pt x="240" y="174"/>
                  </a:lnTo>
                  <a:lnTo>
                    <a:pt x="246" y="168"/>
                  </a:lnTo>
                  <a:lnTo>
                    <a:pt x="246" y="180"/>
                  </a:lnTo>
                  <a:lnTo>
                    <a:pt x="252" y="174"/>
                  </a:lnTo>
                  <a:lnTo>
                    <a:pt x="252" y="168"/>
                  </a:lnTo>
                  <a:lnTo>
                    <a:pt x="258" y="174"/>
                  </a:lnTo>
                  <a:lnTo>
                    <a:pt x="258" y="168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64" y="156"/>
                  </a:lnTo>
                  <a:lnTo>
                    <a:pt x="270" y="150"/>
                  </a:lnTo>
                  <a:lnTo>
                    <a:pt x="270" y="144"/>
                  </a:lnTo>
                  <a:lnTo>
                    <a:pt x="270" y="156"/>
                  </a:lnTo>
                  <a:lnTo>
                    <a:pt x="276" y="150"/>
                  </a:lnTo>
                  <a:lnTo>
                    <a:pt x="276" y="168"/>
                  </a:lnTo>
                  <a:lnTo>
                    <a:pt x="282" y="156"/>
                  </a:lnTo>
                  <a:lnTo>
                    <a:pt x="282" y="168"/>
                  </a:lnTo>
                  <a:lnTo>
                    <a:pt x="288" y="168"/>
                  </a:lnTo>
                  <a:lnTo>
                    <a:pt x="294" y="174"/>
                  </a:lnTo>
                  <a:lnTo>
                    <a:pt x="294" y="168"/>
                  </a:lnTo>
                  <a:lnTo>
                    <a:pt x="306" y="168"/>
                  </a:lnTo>
                  <a:lnTo>
                    <a:pt x="306" y="162"/>
                  </a:lnTo>
                  <a:lnTo>
                    <a:pt x="312" y="174"/>
                  </a:lnTo>
                  <a:lnTo>
                    <a:pt x="312" y="168"/>
                  </a:lnTo>
                  <a:lnTo>
                    <a:pt x="318" y="174"/>
                  </a:lnTo>
                  <a:lnTo>
                    <a:pt x="318" y="162"/>
                  </a:lnTo>
                  <a:lnTo>
                    <a:pt x="318" y="168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36" y="168"/>
                  </a:lnTo>
                  <a:lnTo>
                    <a:pt x="342" y="174"/>
                  </a:lnTo>
                  <a:lnTo>
                    <a:pt x="348" y="168"/>
                  </a:lnTo>
                  <a:lnTo>
                    <a:pt x="354" y="162"/>
                  </a:lnTo>
                  <a:lnTo>
                    <a:pt x="354" y="156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66" y="168"/>
                  </a:lnTo>
                  <a:lnTo>
                    <a:pt x="378" y="168"/>
                  </a:lnTo>
                  <a:lnTo>
                    <a:pt x="378" y="168"/>
                  </a:lnTo>
                  <a:lnTo>
                    <a:pt x="384" y="168"/>
                  </a:lnTo>
                  <a:lnTo>
                    <a:pt x="396" y="156"/>
                  </a:lnTo>
                  <a:lnTo>
                    <a:pt x="390" y="156"/>
                  </a:lnTo>
                  <a:lnTo>
                    <a:pt x="396" y="162"/>
                  </a:lnTo>
                  <a:lnTo>
                    <a:pt x="402" y="168"/>
                  </a:lnTo>
                  <a:lnTo>
                    <a:pt x="402" y="162"/>
                  </a:lnTo>
                  <a:lnTo>
                    <a:pt x="408" y="156"/>
                  </a:lnTo>
                  <a:lnTo>
                    <a:pt x="408" y="150"/>
                  </a:lnTo>
                  <a:lnTo>
                    <a:pt x="414" y="162"/>
                  </a:lnTo>
                  <a:lnTo>
                    <a:pt x="420" y="156"/>
                  </a:lnTo>
                  <a:lnTo>
                    <a:pt x="426" y="150"/>
                  </a:lnTo>
                  <a:lnTo>
                    <a:pt x="432" y="144"/>
                  </a:lnTo>
                  <a:lnTo>
                    <a:pt x="438" y="156"/>
                  </a:lnTo>
                  <a:lnTo>
                    <a:pt x="438" y="150"/>
                  </a:lnTo>
                  <a:lnTo>
                    <a:pt x="438" y="156"/>
                  </a:lnTo>
                  <a:lnTo>
                    <a:pt x="444" y="162"/>
                  </a:lnTo>
                  <a:lnTo>
                    <a:pt x="456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56"/>
                  </a:lnTo>
                  <a:lnTo>
                    <a:pt x="462" y="144"/>
                  </a:lnTo>
                  <a:lnTo>
                    <a:pt x="468" y="138"/>
                  </a:lnTo>
                  <a:lnTo>
                    <a:pt x="468" y="30"/>
                  </a:lnTo>
                  <a:lnTo>
                    <a:pt x="474" y="0"/>
                  </a:lnTo>
                  <a:lnTo>
                    <a:pt x="474" y="36"/>
                  </a:lnTo>
                  <a:lnTo>
                    <a:pt x="480" y="78"/>
                  </a:lnTo>
                  <a:lnTo>
                    <a:pt x="480" y="126"/>
                  </a:lnTo>
                  <a:lnTo>
                    <a:pt x="486" y="150"/>
                  </a:lnTo>
                  <a:lnTo>
                    <a:pt x="486" y="168"/>
                  </a:lnTo>
                  <a:lnTo>
                    <a:pt x="492" y="174"/>
                  </a:lnTo>
                </a:path>
              </a:pathLst>
            </a:custGeom>
            <a:noFill/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10"/>
            <p:cNvSpPr>
              <a:spLocks/>
            </p:cNvSpPr>
            <p:nvPr/>
          </p:nvSpPr>
          <p:spPr bwMode="auto">
            <a:xfrm>
              <a:off x="7328556" y="4108791"/>
              <a:ext cx="1096573" cy="903953"/>
            </a:xfrm>
            <a:custGeom>
              <a:avLst/>
              <a:gdLst/>
              <a:ahLst/>
              <a:cxnLst>
                <a:cxn ang="0">
                  <a:pos x="6" y="318"/>
                </a:cxn>
                <a:cxn ang="0">
                  <a:pos x="12" y="312"/>
                </a:cxn>
                <a:cxn ang="0">
                  <a:pos x="18" y="312"/>
                </a:cxn>
                <a:cxn ang="0">
                  <a:pos x="24" y="312"/>
                </a:cxn>
                <a:cxn ang="0">
                  <a:pos x="36" y="300"/>
                </a:cxn>
                <a:cxn ang="0">
                  <a:pos x="48" y="306"/>
                </a:cxn>
                <a:cxn ang="0">
                  <a:pos x="48" y="300"/>
                </a:cxn>
                <a:cxn ang="0">
                  <a:pos x="54" y="288"/>
                </a:cxn>
                <a:cxn ang="0">
                  <a:pos x="66" y="282"/>
                </a:cxn>
                <a:cxn ang="0">
                  <a:pos x="72" y="300"/>
                </a:cxn>
                <a:cxn ang="0">
                  <a:pos x="78" y="300"/>
                </a:cxn>
                <a:cxn ang="0">
                  <a:pos x="84" y="312"/>
                </a:cxn>
                <a:cxn ang="0">
                  <a:pos x="90" y="318"/>
                </a:cxn>
                <a:cxn ang="0">
                  <a:pos x="96" y="318"/>
                </a:cxn>
                <a:cxn ang="0">
                  <a:pos x="102" y="276"/>
                </a:cxn>
                <a:cxn ang="0">
                  <a:pos x="108" y="162"/>
                </a:cxn>
                <a:cxn ang="0">
                  <a:pos x="114" y="36"/>
                </a:cxn>
                <a:cxn ang="0">
                  <a:pos x="120" y="30"/>
                </a:cxn>
                <a:cxn ang="0">
                  <a:pos x="126" y="312"/>
                </a:cxn>
                <a:cxn ang="0">
                  <a:pos x="132" y="354"/>
                </a:cxn>
                <a:cxn ang="0">
                  <a:pos x="144" y="378"/>
                </a:cxn>
                <a:cxn ang="0">
                  <a:pos x="156" y="384"/>
                </a:cxn>
                <a:cxn ang="0">
                  <a:pos x="168" y="390"/>
                </a:cxn>
                <a:cxn ang="0">
                  <a:pos x="174" y="390"/>
                </a:cxn>
                <a:cxn ang="0">
                  <a:pos x="186" y="390"/>
                </a:cxn>
                <a:cxn ang="0">
                  <a:pos x="192" y="390"/>
                </a:cxn>
                <a:cxn ang="0">
                  <a:pos x="204" y="390"/>
                </a:cxn>
                <a:cxn ang="0">
                  <a:pos x="210" y="390"/>
                </a:cxn>
                <a:cxn ang="0">
                  <a:pos x="228" y="390"/>
                </a:cxn>
                <a:cxn ang="0">
                  <a:pos x="228" y="390"/>
                </a:cxn>
                <a:cxn ang="0">
                  <a:pos x="240" y="384"/>
                </a:cxn>
                <a:cxn ang="0">
                  <a:pos x="252" y="378"/>
                </a:cxn>
                <a:cxn ang="0">
                  <a:pos x="264" y="378"/>
                </a:cxn>
                <a:cxn ang="0">
                  <a:pos x="276" y="378"/>
                </a:cxn>
                <a:cxn ang="0">
                  <a:pos x="282" y="378"/>
                </a:cxn>
                <a:cxn ang="0">
                  <a:pos x="294" y="378"/>
                </a:cxn>
                <a:cxn ang="0">
                  <a:pos x="306" y="384"/>
                </a:cxn>
                <a:cxn ang="0">
                  <a:pos x="312" y="396"/>
                </a:cxn>
                <a:cxn ang="0">
                  <a:pos x="324" y="384"/>
                </a:cxn>
                <a:cxn ang="0">
                  <a:pos x="330" y="258"/>
                </a:cxn>
                <a:cxn ang="0">
                  <a:pos x="336" y="120"/>
                </a:cxn>
                <a:cxn ang="0">
                  <a:pos x="342" y="348"/>
                </a:cxn>
                <a:cxn ang="0">
                  <a:pos x="354" y="420"/>
                </a:cxn>
                <a:cxn ang="0">
                  <a:pos x="354" y="414"/>
                </a:cxn>
                <a:cxn ang="0">
                  <a:pos x="366" y="408"/>
                </a:cxn>
                <a:cxn ang="0">
                  <a:pos x="384" y="426"/>
                </a:cxn>
              </a:cxnLst>
              <a:rect l="0" t="0" r="r" b="b"/>
              <a:pathLst>
                <a:path w="384" h="426">
                  <a:moveTo>
                    <a:pt x="0" y="312"/>
                  </a:moveTo>
                  <a:lnTo>
                    <a:pt x="6" y="318"/>
                  </a:lnTo>
                  <a:lnTo>
                    <a:pt x="6" y="306"/>
                  </a:lnTo>
                  <a:lnTo>
                    <a:pt x="12" y="312"/>
                  </a:lnTo>
                  <a:lnTo>
                    <a:pt x="12" y="306"/>
                  </a:lnTo>
                  <a:lnTo>
                    <a:pt x="18" y="312"/>
                  </a:lnTo>
                  <a:lnTo>
                    <a:pt x="24" y="306"/>
                  </a:lnTo>
                  <a:lnTo>
                    <a:pt x="24" y="312"/>
                  </a:lnTo>
                  <a:lnTo>
                    <a:pt x="30" y="306"/>
                  </a:lnTo>
                  <a:lnTo>
                    <a:pt x="36" y="300"/>
                  </a:lnTo>
                  <a:lnTo>
                    <a:pt x="36" y="306"/>
                  </a:lnTo>
                  <a:lnTo>
                    <a:pt x="48" y="306"/>
                  </a:lnTo>
                  <a:lnTo>
                    <a:pt x="42" y="306"/>
                  </a:lnTo>
                  <a:lnTo>
                    <a:pt x="48" y="300"/>
                  </a:lnTo>
                  <a:lnTo>
                    <a:pt x="54" y="300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82"/>
                  </a:lnTo>
                  <a:lnTo>
                    <a:pt x="66" y="288"/>
                  </a:lnTo>
                  <a:lnTo>
                    <a:pt x="72" y="300"/>
                  </a:lnTo>
                  <a:lnTo>
                    <a:pt x="78" y="288"/>
                  </a:lnTo>
                  <a:lnTo>
                    <a:pt x="78" y="300"/>
                  </a:lnTo>
                  <a:lnTo>
                    <a:pt x="84" y="306"/>
                  </a:lnTo>
                  <a:lnTo>
                    <a:pt x="84" y="312"/>
                  </a:lnTo>
                  <a:lnTo>
                    <a:pt x="90" y="324"/>
                  </a:lnTo>
                  <a:lnTo>
                    <a:pt x="90" y="318"/>
                  </a:lnTo>
                  <a:lnTo>
                    <a:pt x="96" y="324"/>
                  </a:lnTo>
                  <a:lnTo>
                    <a:pt x="96" y="318"/>
                  </a:lnTo>
                  <a:lnTo>
                    <a:pt x="102" y="306"/>
                  </a:lnTo>
                  <a:lnTo>
                    <a:pt x="102" y="276"/>
                  </a:lnTo>
                  <a:lnTo>
                    <a:pt x="108" y="216"/>
                  </a:lnTo>
                  <a:lnTo>
                    <a:pt x="108" y="162"/>
                  </a:lnTo>
                  <a:lnTo>
                    <a:pt x="114" y="126"/>
                  </a:lnTo>
                  <a:lnTo>
                    <a:pt x="114" y="36"/>
                  </a:lnTo>
                  <a:lnTo>
                    <a:pt x="120" y="0"/>
                  </a:lnTo>
                  <a:lnTo>
                    <a:pt x="120" y="30"/>
                  </a:lnTo>
                  <a:lnTo>
                    <a:pt x="126" y="150"/>
                  </a:lnTo>
                  <a:lnTo>
                    <a:pt x="126" y="312"/>
                  </a:lnTo>
                  <a:lnTo>
                    <a:pt x="132" y="342"/>
                  </a:lnTo>
                  <a:lnTo>
                    <a:pt x="132" y="354"/>
                  </a:lnTo>
                  <a:lnTo>
                    <a:pt x="144" y="372"/>
                  </a:lnTo>
                  <a:lnTo>
                    <a:pt x="144" y="378"/>
                  </a:lnTo>
                  <a:lnTo>
                    <a:pt x="150" y="384"/>
                  </a:lnTo>
                  <a:lnTo>
                    <a:pt x="156" y="384"/>
                  </a:lnTo>
                  <a:lnTo>
                    <a:pt x="162" y="390"/>
                  </a:lnTo>
                  <a:lnTo>
                    <a:pt x="168" y="390"/>
                  </a:lnTo>
                  <a:lnTo>
                    <a:pt x="180" y="390"/>
                  </a:lnTo>
                  <a:lnTo>
                    <a:pt x="174" y="390"/>
                  </a:lnTo>
                  <a:lnTo>
                    <a:pt x="180" y="384"/>
                  </a:lnTo>
                  <a:lnTo>
                    <a:pt x="186" y="390"/>
                  </a:lnTo>
                  <a:lnTo>
                    <a:pt x="186" y="384"/>
                  </a:lnTo>
                  <a:lnTo>
                    <a:pt x="192" y="390"/>
                  </a:lnTo>
                  <a:lnTo>
                    <a:pt x="198" y="384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210" y="390"/>
                  </a:lnTo>
                  <a:lnTo>
                    <a:pt x="216" y="390"/>
                  </a:lnTo>
                  <a:lnTo>
                    <a:pt x="228" y="390"/>
                  </a:lnTo>
                  <a:lnTo>
                    <a:pt x="222" y="390"/>
                  </a:lnTo>
                  <a:lnTo>
                    <a:pt x="228" y="390"/>
                  </a:lnTo>
                  <a:lnTo>
                    <a:pt x="234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58" y="384"/>
                  </a:lnTo>
                  <a:lnTo>
                    <a:pt x="264" y="378"/>
                  </a:lnTo>
                  <a:lnTo>
                    <a:pt x="270" y="378"/>
                  </a:lnTo>
                  <a:lnTo>
                    <a:pt x="276" y="378"/>
                  </a:lnTo>
                  <a:lnTo>
                    <a:pt x="288" y="378"/>
                  </a:lnTo>
                  <a:lnTo>
                    <a:pt x="282" y="378"/>
                  </a:lnTo>
                  <a:lnTo>
                    <a:pt x="288" y="378"/>
                  </a:lnTo>
                  <a:lnTo>
                    <a:pt x="294" y="378"/>
                  </a:lnTo>
                  <a:lnTo>
                    <a:pt x="300" y="390"/>
                  </a:lnTo>
                  <a:lnTo>
                    <a:pt x="306" y="384"/>
                  </a:lnTo>
                  <a:lnTo>
                    <a:pt x="312" y="390"/>
                  </a:lnTo>
                  <a:lnTo>
                    <a:pt x="312" y="396"/>
                  </a:lnTo>
                  <a:lnTo>
                    <a:pt x="318" y="390"/>
                  </a:lnTo>
                  <a:lnTo>
                    <a:pt x="324" y="384"/>
                  </a:lnTo>
                  <a:lnTo>
                    <a:pt x="324" y="336"/>
                  </a:lnTo>
                  <a:lnTo>
                    <a:pt x="330" y="258"/>
                  </a:lnTo>
                  <a:lnTo>
                    <a:pt x="330" y="144"/>
                  </a:lnTo>
                  <a:lnTo>
                    <a:pt x="336" y="120"/>
                  </a:lnTo>
                  <a:lnTo>
                    <a:pt x="336" y="240"/>
                  </a:lnTo>
                  <a:lnTo>
                    <a:pt x="342" y="34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48" y="420"/>
                  </a:lnTo>
                  <a:lnTo>
                    <a:pt x="354" y="414"/>
                  </a:lnTo>
                  <a:lnTo>
                    <a:pt x="360" y="408"/>
                  </a:lnTo>
                  <a:lnTo>
                    <a:pt x="366" y="408"/>
                  </a:lnTo>
                  <a:lnTo>
                    <a:pt x="372" y="414"/>
                  </a:lnTo>
                  <a:lnTo>
                    <a:pt x="384" y="426"/>
                  </a:lnTo>
                  <a:lnTo>
                    <a:pt x="378" y="426"/>
                  </a:lnTo>
                </a:path>
              </a:pathLst>
            </a:custGeom>
            <a:noFill/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1"/>
            <p:cNvSpPr>
              <a:spLocks/>
            </p:cNvSpPr>
            <p:nvPr/>
          </p:nvSpPr>
          <p:spPr bwMode="auto">
            <a:xfrm>
              <a:off x="1263137" y="3434009"/>
              <a:ext cx="1130841" cy="369220"/>
            </a:xfrm>
            <a:custGeom>
              <a:avLst/>
              <a:gdLst/>
              <a:ahLst/>
              <a:cxnLst>
                <a:cxn ang="0">
                  <a:pos x="6" y="120"/>
                </a:cxn>
                <a:cxn ang="0">
                  <a:pos x="18" y="120"/>
                </a:cxn>
                <a:cxn ang="0">
                  <a:pos x="30" y="108"/>
                </a:cxn>
                <a:cxn ang="0">
                  <a:pos x="42" y="126"/>
                </a:cxn>
                <a:cxn ang="0">
                  <a:pos x="54" y="102"/>
                </a:cxn>
                <a:cxn ang="0">
                  <a:pos x="60" y="18"/>
                </a:cxn>
                <a:cxn ang="0">
                  <a:pos x="72" y="72"/>
                </a:cxn>
                <a:cxn ang="0">
                  <a:pos x="78" y="126"/>
                </a:cxn>
                <a:cxn ang="0">
                  <a:pos x="90" y="156"/>
                </a:cxn>
                <a:cxn ang="0">
                  <a:pos x="96" y="162"/>
                </a:cxn>
                <a:cxn ang="0">
                  <a:pos x="102" y="162"/>
                </a:cxn>
                <a:cxn ang="0">
                  <a:pos x="114" y="168"/>
                </a:cxn>
                <a:cxn ang="0">
                  <a:pos x="120" y="168"/>
                </a:cxn>
                <a:cxn ang="0">
                  <a:pos x="126" y="162"/>
                </a:cxn>
                <a:cxn ang="0">
                  <a:pos x="138" y="162"/>
                </a:cxn>
                <a:cxn ang="0">
                  <a:pos x="150" y="144"/>
                </a:cxn>
                <a:cxn ang="0">
                  <a:pos x="156" y="156"/>
                </a:cxn>
                <a:cxn ang="0">
                  <a:pos x="162" y="138"/>
                </a:cxn>
                <a:cxn ang="0">
                  <a:pos x="174" y="150"/>
                </a:cxn>
                <a:cxn ang="0">
                  <a:pos x="186" y="138"/>
                </a:cxn>
                <a:cxn ang="0">
                  <a:pos x="192" y="150"/>
                </a:cxn>
                <a:cxn ang="0">
                  <a:pos x="210" y="126"/>
                </a:cxn>
                <a:cxn ang="0">
                  <a:pos x="216" y="120"/>
                </a:cxn>
                <a:cxn ang="0">
                  <a:pos x="228" y="120"/>
                </a:cxn>
                <a:cxn ang="0">
                  <a:pos x="240" y="120"/>
                </a:cxn>
                <a:cxn ang="0">
                  <a:pos x="246" y="114"/>
                </a:cxn>
                <a:cxn ang="0">
                  <a:pos x="252" y="108"/>
                </a:cxn>
                <a:cxn ang="0">
                  <a:pos x="264" y="120"/>
                </a:cxn>
                <a:cxn ang="0">
                  <a:pos x="270" y="108"/>
                </a:cxn>
                <a:cxn ang="0">
                  <a:pos x="282" y="108"/>
                </a:cxn>
                <a:cxn ang="0">
                  <a:pos x="288" y="120"/>
                </a:cxn>
                <a:cxn ang="0">
                  <a:pos x="306" y="108"/>
                </a:cxn>
                <a:cxn ang="0">
                  <a:pos x="312" y="90"/>
                </a:cxn>
                <a:cxn ang="0">
                  <a:pos x="324" y="90"/>
                </a:cxn>
                <a:cxn ang="0">
                  <a:pos x="330" y="108"/>
                </a:cxn>
                <a:cxn ang="0">
                  <a:pos x="342" y="84"/>
                </a:cxn>
                <a:cxn ang="0">
                  <a:pos x="348" y="102"/>
                </a:cxn>
                <a:cxn ang="0">
                  <a:pos x="360" y="84"/>
                </a:cxn>
                <a:cxn ang="0">
                  <a:pos x="366" y="84"/>
                </a:cxn>
                <a:cxn ang="0">
                  <a:pos x="372" y="78"/>
                </a:cxn>
                <a:cxn ang="0">
                  <a:pos x="384" y="54"/>
                </a:cxn>
                <a:cxn ang="0">
                  <a:pos x="390" y="66"/>
                </a:cxn>
              </a:cxnLst>
              <a:rect l="0" t="0" r="r" b="b"/>
              <a:pathLst>
                <a:path w="396" h="174">
                  <a:moveTo>
                    <a:pt x="0" y="120"/>
                  </a:moveTo>
                  <a:lnTo>
                    <a:pt x="6" y="102"/>
                  </a:lnTo>
                  <a:lnTo>
                    <a:pt x="6" y="120"/>
                  </a:lnTo>
                  <a:lnTo>
                    <a:pt x="12" y="90"/>
                  </a:lnTo>
                  <a:lnTo>
                    <a:pt x="12" y="102"/>
                  </a:lnTo>
                  <a:lnTo>
                    <a:pt x="18" y="120"/>
                  </a:lnTo>
                  <a:lnTo>
                    <a:pt x="24" y="126"/>
                  </a:lnTo>
                  <a:lnTo>
                    <a:pt x="30" y="12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36" y="108"/>
                  </a:lnTo>
                  <a:lnTo>
                    <a:pt x="42" y="126"/>
                  </a:lnTo>
                  <a:lnTo>
                    <a:pt x="48" y="108"/>
                  </a:lnTo>
                  <a:lnTo>
                    <a:pt x="48" y="114"/>
                  </a:lnTo>
                  <a:lnTo>
                    <a:pt x="54" y="102"/>
                  </a:lnTo>
                  <a:lnTo>
                    <a:pt x="54" y="66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6" y="0"/>
                  </a:lnTo>
                  <a:lnTo>
                    <a:pt x="66" y="60"/>
                  </a:lnTo>
                  <a:lnTo>
                    <a:pt x="72" y="72"/>
                  </a:lnTo>
                  <a:lnTo>
                    <a:pt x="72" y="96"/>
                  </a:lnTo>
                  <a:lnTo>
                    <a:pt x="78" y="108"/>
                  </a:lnTo>
                  <a:lnTo>
                    <a:pt x="78" y="126"/>
                  </a:lnTo>
                  <a:lnTo>
                    <a:pt x="84" y="138"/>
                  </a:lnTo>
                  <a:lnTo>
                    <a:pt x="84" y="144"/>
                  </a:lnTo>
                  <a:lnTo>
                    <a:pt x="90" y="156"/>
                  </a:lnTo>
                  <a:lnTo>
                    <a:pt x="90" y="168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96" y="174"/>
                  </a:lnTo>
                  <a:lnTo>
                    <a:pt x="102" y="174"/>
                  </a:lnTo>
                  <a:lnTo>
                    <a:pt x="102" y="162"/>
                  </a:lnTo>
                  <a:lnTo>
                    <a:pt x="108" y="150"/>
                  </a:lnTo>
                  <a:lnTo>
                    <a:pt x="108" y="162"/>
                  </a:lnTo>
                  <a:lnTo>
                    <a:pt x="114" y="168"/>
                  </a:lnTo>
                  <a:lnTo>
                    <a:pt x="114" y="156"/>
                  </a:lnTo>
                  <a:lnTo>
                    <a:pt x="120" y="162"/>
                  </a:lnTo>
                  <a:lnTo>
                    <a:pt x="120" y="168"/>
                  </a:lnTo>
                  <a:lnTo>
                    <a:pt x="120" y="162"/>
                  </a:lnTo>
                  <a:lnTo>
                    <a:pt x="132" y="162"/>
                  </a:lnTo>
                  <a:lnTo>
                    <a:pt x="126" y="162"/>
                  </a:lnTo>
                  <a:lnTo>
                    <a:pt x="132" y="156"/>
                  </a:lnTo>
                  <a:lnTo>
                    <a:pt x="138" y="144"/>
                  </a:lnTo>
                  <a:lnTo>
                    <a:pt x="138" y="162"/>
                  </a:lnTo>
                  <a:lnTo>
                    <a:pt x="144" y="162"/>
                  </a:lnTo>
                  <a:lnTo>
                    <a:pt x="144" y="144"/>
                  </a:lnTo>
                  <a:lnTo>
                    <a:pt x="150" y="144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56" y="156"/>
                  </a:lnTo>
                  <a:lnTo>
                    <a:pt x="156" y="16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74" y="144"/>
                  </a:lnTo>
                  <a:lnTo>
                    <a:pt x="174" y="150"/>
                  </a:lnTo>
                  <a:lnTo>
                    <a:pt x="180" y="156"/>
                  </a:lnTo>
                  <a:lnTo>
                    <a:pt x="180" y="144"/>
                  </a:lnTo>
                  <a:lnTo>
                    <a:pt x="186" y="138"/>
                  </a:lnTo>
                  <a:lnTo>
                    <a:pt x="186" y="144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204" y="132"/>
                  </a:lnTo>
                  <a:lnTo>
                    <a:pt x="204" y="120"/>
                  </a:lnTo>
                  <a:lnTo>
                    <a:pt x="210" y="126"/>
                  </a:lnTo>
                  <a:lnTo>
                    <a:pt x="210" y="114"/>
                  </a:lnTo>
                  <a:lnTo>
                    <a:pt x="210" y="126"/>
                  </a:lnTo>
                  <a:lnTo>
                    <a:pt x="216" y="120"/>
                  </a:lnTo>
                  <a:lnTo>
                    <a:pt x="222" y="132"/>
                  </a:lnTo>
                  <a:lnTo>
                    <a:pt x="228" y="138"/>
                  </a:lnTo>
                  <a:lnTo>
                    <a:pt x="228" y="120"/>
                  </a:lnTo>
                  <a:lnTo>
                    <a:pt x="234" y="126"/>
                  </a:lnTo>
                  <a:lnTo>
                    <a:pt x="234" y="132"/>
                  </a:lnTo>
                  <a:lnTo>
                    <a:pt x="240" y="120"/>
                  </a:lnTo>
                  <a:lnTo>
                    <a:pt x="240" y="108"/>
                  </a:lnTo>
                  <a:lnTo>
                    <a:pt x="240" y="126"/>
                  </a:lnTo>
                  <a:lnTo>
                    <a:pt x="246" y="114"/>
                  </a:lnTo>
                  <a:lnTo>
                    <a:pt x="246" y="120"/>
                  </a:lnTo>
                  <a:lnTo>
                    <a:pt x="252" y="114"/>
                  </a:lnTo>
                  <a:lnTo>
                    <a:pt x="252" y="108"/>
                  </a:lnTo>
                  <a:lnTo>
                    <a:pt x="258" y="120"/>
                  </a:lnTo>
                  <a:lnTo>
                    <a:pt x="258" y="114"/>
                  </a:lnTo>
                  <a:lnTo>
                    <a:pt x="264" y="120"/>
                  </a:lnTo>
                  <a:lnTo>
                    <a:pt x="264" y="114"/>
                  </a:lnTo>
                  <a:lnTo>
                    <a:pt x="270" y="126"/>
                  </a:lnTo>
                  <a:lnTo>
                    <a:pt x="270" y="108"/>
                  </a:lnTo>
                  <a:lnTo>
                    <a:pt x="276" y="12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114"/>
                  </a:lnTo>
                  <a:lnTo>
                    <a:pt x="288" y="108"/>
                  </a:lnTo>
                  <a:lnTo>
                    <a:pt x="288" y="120"/>
                  </a:lnTo>
                  <a:lnTo>
                    <a:pt x="288" y="102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06" y="102"/>
                  </a:lnTo>
                  <a:lnTo>
                    <a:pt x="312" y="84"/>
                  </a:lnTo>
                  <a:lnTo>
                    <a:pt x="312" y="90"/>
                  </a:lnTo>
                  <a:lnTo>
                    <a:pt x="318" y="84"/>
                  </a:lnTo>
                  <a:lnTo>
                    <a:pt x="318" y="102"/>
                  </a:lnTo>
                  <a:lnTo>
                    <a:pt x="324" y="90"/>
                  </a:lnTo>
                  <a:lnTo>
                    <a:pt x="324" y="102"/>
                  </a:lnTo>
                  <a:lnTo>
                    <a:pt x="330" y="90"/>
                  </a:lnTo>
                  <a:lnTo>
                    <a:pt x="330" y="108"/>
                  </a:lnTo>
                  <a:lnTo>
                    <a:pt x="336" y="78"/>
                  </a:lnTo>
                  <a:lnTo>
                    <a:pt x="336" y="90"/>
                  </a:lnTo>
                  <a:lnTo>
                    <a:pt x="342" y="84"/>
                  </a:lnTo>
                  <a:lnTo>
                    <a:pt x="342" y="96"/>
                  </a:lnTo>
                  <a:lnTo>
                    <a:pt x="348" y="84"/>
                  </a:lnTo>
                  <a:lnTo>
                    <a:pt x="348" y="102"/>
                  </a:lnTo>
                  <a:lnTo>
                    <a:pt x="348" y="90"/>
                  </a:lnTo>
                  <a:lnTo>
                    <a:pt x="354" y="78"/>
                  </a:lnTo>
                  <a:lnTo>
                    <a:pt x="360" y="84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66" y="84"/>
                  </a:lnTo>
                  <a:lnTo>
                    <a:pt x="366" y="96"/>
                  </a:lnTo>
                  <a:lnTo>
                    <a:pt x="372" y="72"/>
                  </a:lnTo>
                  <a:lnTo>
                    <a:pt x="372" y="78"/>
                  </a:lnTo>
                  <a:lnTo>
                    <a:pt x="378" y="96"/>
                  </a:lnTo>
                  <a:lnTo>
                    <a:pt x="378" y="72"/>
                  </a:lnTo>
                  <a:lnTo>
                    <a:pt x="384" y="54"/>
                  </a:lnTo>
                  <a:lnTo>
                    <a:pt x="384" y="60"/>
                  </a:lnTo>
                  <a:lnTo>
                    <a:pt x="390" y="72"/>
                  </a:lnTo>
                  <a:lnTo>
                    <a:pt x="390" y="66"/>
                  </a:lnTo>
                  <a:lnTo>
                    <a:pt x="396" y="72"/>
                  </a:lnTo>
                  <a:lnTo>
                    <a:pt x="396" y="60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2"/>
            <p:cNvSpPr>
              <a:spLocks/>
            </p:cNvSpPr>
            <p:nvPr/>
          </p:nvSpPr>
          <p:spPr bwMode="auto">
            <a:xfrm>
              <a:off x="2393978" y="3128447"/>
              <a:ext cx="1130841" cy="458343"/>
            </a:xfrm>
            <a:custGeom>
              <a:avLst/>
              <a:gdLst/>
              <a:ahLst/>
              <a:cxnLst>
                <a:cxn ang="0">
                  <a:pos x="6" y="192"/>
                </a:cxn>
                <a:cxn ang="0">
                  <a:pos x="24" y="216"/>
                </a:cxn>
                <a:cxn ang="0">
                  <a:pos x="30" y="186"/>
                </a:cxn>
                <a:cxn ang="0">
                  <a:pos x="42" y="198"/>
                </a:cxn>
                <a:cxn ang="0">
                  <a:pos x="54" y="180"/>
                </a:cxn>
                <a:cxn ang="0">
                  <a:pos x="60" y="180"/>
                </a:cxn>
                <a:cxn ang="0">
                  <a:pos x="72" y="186"/>
                </a:cxn>
                <a:cxn ang="0">
                  <a:pos x="78" y="180"/>
                </a:cxn>
                <a:cxn ang="0">
                  <a:pos x="90" y="174"/>
                </a:cxn>
                <a:cxn ang="0">
                  <a:pos x="102" y="168"/>
                </a:cxn>
                <a:cxn ang="0">
                  <a:pos x="108" y="150"/>
                </a:cxn>
                <a:cxn ang="0">
                  <a:pos x="120" y="168"/>
                </a:cxn>
                <a:cxn ang="0">
                  <a:pos x="132" y="162"/>
                </a:cxn>
                <a:cxn ang="0">
                  <a:pos x="138" y="162"/>
                </a:cxn>
                <a:cxn ang="0">
                  <a:pos x="144" y="144"/>
                </a:cxn>
                <a:cxn ang="0">
                  <a:pos x="150" y="138"/>
                </a:cxn>
                <a:cxn ang="0">
                  <a:pos x="162" y="132"/>
                </a:cxn>
                <a:cxn ang="0">
                  <a:pos x="168" y="150"/>
                </a:cxn>
                <a:cxn ang="0">
                  <a:pos x="174" y="144"/>
                </a:cxn>
                <a:cxn ang="0">
                  <a:pos x="186" y="126"/>
                </a:cxn>
                <a:cxn ang="0">
                  <a:pos x="192" y="114"/>
                </a:cxn>
                <a:cxn ang="0">
                  <a:pos x="204" y="120"/>
                </a:cxn>
                <a:cxn ang="0">
                  <a:pos x="210" y="114"/>
                </a:cxn>
                <a:cxn ang="0">
                  <a:pos x="222" y="102"/>
                </a:cxn>
                <a:cxn ang="0">
                  <a:pos x="234" y="102"/>
                </a:cxn>
                <a:cxn ang="0">
                  <a:pos x="240" y="96"/>
                </a:cxn>
                <a:cxn ang="0">
                  <a:pos x="252" y="108"/>
                </a:cxn>
                <a:cxn ang="0">
                  <a:pos x="258" y="78"/>
                </a:cxn>
                <a:cxn ang="0">
                  <a:pos x="270" y="108"/>
                </a:cxn>
                <a:cxn ang="0">
                  <a:pos x="276" y="90"/>
                </a:cxn>
                <a:cxn ang="0">
                  <a:pos x="282" y="66"/>
                </a:cxn>
                <a:cxn ang="0">
                  <a:pos x="300" y="72"/>
                </a:cxn>
                <a:cxn ang="0">
                  <a:pos x="306" y="78"/>
                </a:cxn>
                <a:cxn ang="0">
                  <a:pos x="318" y="54"/>
                </a:cxn>
                <a:cxn ang="0">
                  <a:pos x="330" y="42"/>
                </a:cxn>
                <a:cxn ang="0">
                  <a:pos x="342" y="36"/>
                </a:cxn>
                <a:cxn ang="0">
                  <a:pos x="348" y="54"/>
                </a:cxn>
                <a:cxn ang="0">
                  <a:pos x="354" y="24"/>
                </a:cxn>
                <a:cxn ang="0">
                  <a:pos x="360" y="24"/>
                </a:cxn>
                <a:cxn ang="0">
                  <a:pos x="372" y="36"/>
                </a:cxn>
                <a:cxn ang="0">
                  <a:pos x="378" y="30"/>
                </a:cxn>
                <a:cxn ang="0">
                  <a:pos x="390" y="18"/>
                </a:cxn>
              </a:cxnLst>
              <a:rect l="0" t="0" r="r" b="b"/>
              <a:pathLst>
                <a:path w="396" h="216">
                  <a:moveTo>
                    <a:pt x="0" y="204"/>
                  </a:moveTo>
                  <a:lnTo>
                    <a:pt x="6" y="216"/>
                  </a:lnTo>
                  <a:lnTo>
                    <a:pt x="6" y="192"/>
                  </a:lnTo>
                  <a:lnTo>
                    <a:pt x="12" y="198"/>
                  </a:lnTo>
                  <a:lnTo>
                    <a:pt x="18" y="192"/>
                  </a:lnTo>
                  <a:lnTo>
                    <a:pt x="24" y="216"/>
                  </a:lnTo>
                  <a:lnTo>
                    <a:pt x="24" y="198"/>
                  </a:lnTo>
                  <a:lnTo>
                    <a:pt x="30" y="192"/>
                  </a:lnTo>
                  <a:lnTo>
                    <a:pt x="30" y="186"/>
                  </a:lnTo>
                  <a:lnTo>
                    <a:pt x="36" y="198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20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66" y="174"/>
                  </a:lnTo>
                  <a:lnTo>
                    <a:pt x="72" y="186"/>
                  </a:lnTo>
                  <a:lnTo>
                    <a:pt x="72" y="168"/>
                  </a:lnTo>
                  <a:lnTo>
                    <a:pt x="78" y="186"/>
                  </a:lnTo>
                  <a:lnTo>
                    <a:pt x="78" y="180"/>
                  </a:lnTo>
                  <a:lnTo>
                    <a:pt x="84" y="156"/>
                  </a:lnTo>
                  <a:lnTo>
                    <a:pt x="84" y="168"/>
                  </a:lnTo>
                  <a:lnTo>
                    <a:pt x="90" y="174"/>
                  </a:lnTo>
                  <a:lnTo>
                    <a:pt x="96" y="180"/>
                  </a:lnTo>
                  <a:lnTo>
                    <a:pt x="96" y="174"/>
                  </a:lnTo>
                  <a:lnTo>
                    <a:pt x="102" y="168"/>
                  </a:lnTo>
                  <a:lnTo>
                    <a:pt x="102" y="186"/>
                  </a:lnTo>
                  <a:lnTo>
                    <a:pt x="108" y="156"/>
                  </a:lnTo>
                  <a:lnTo>
                    <a:pt x="108" y="150"/>
                  </a:lnTo>
                  <a:lnTo>
                    <a:pt x="114" y="168"/>
                  </a:lnTo>
                  <a:lnTo>
                    <a:pt x="114" y="156"/>
                  </a:lnTo>
                  <a:lnTo>
                    <a:pt x="120" y="168"/>
                  </a:lnTo>
                  <a:lnTo>
                    <a:pt x="120" y="174"/>
                  </a:lnTo>
                  <a:lnTo>
                    <a:pt x="126" y="150"/>
                  </a:lnTo>
                  <a:lnTo>
                    <a:pt x="132" y="162"/>
                  </a:lnTo>
                  <a:lnTo>
                    <a:pt x="132" y="168"/>
                  </a:lnTo>
                  <a:lnTo>
                    <a:pt x="132" y="162"/>
                  </a:lnTo>
                  <a:lnTo>
                    <a:pt x="138" y="162"/>
                  </a:lnTo>
                  <a:lnTo>
                    <a:pt x="138" y="174"/>
                  </a:lnTo>
                  <a:lnTo>
                    <a:pt x="144" y="150"/>
                  </a:lnTo>
                  <a:lnTo>
                    <a:pt x="144" y="144"/>
                  </a:lnTo>
                  <a:lnTo>
                    <a:pt x="144" y="150"/>
                  </a:lnTo>
                  <a:lnTo>
                    <a:pt x="150" y="150"/>
                  </a:lnTo>
                  <a:lnTo>
                    <a:pt x="150" y="138"/>
                  </a:lnTo>
                  <a:lnTo>
                    <a:pt x="156" y="144"/>
                  </a:lnTo>
                  <a:lnTo>
                    <a:pt x="156" y="138"/>
                  </a:lnTo>
                  <a:lnTo>
                    <a:pt x="162" y="132"/>
                  </a:lnTo>
                  <a:lnTo>
                    <a:pt x="162" y="126"/>
                  </a:lnTo>
                  <a:lnTo>
                    <a:pt x="162" y="138"/>
                  </a:lnTo>
                  <a:lnTo>
                    <a:pt x="168" y="150"/>
                  </a:lnTo>
                  <a:lnTo>
                    <a:pt x="168" y="120"/>
                  </a:lnTo>
                  <a:lnTo>
                    <a:pt x="174" y="138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0" y="150"/>
                  </a:lnTo>
                  <a:lnTo>
                    <a:pt x="186" y="126"/>
                  </a:lnTo>
                  <a:lnTo>
                    <a:pt x="186" y="138"/>
                  </a:lnTo>
                  <a:lnTo>
                    <a:pt x="192" y="126"/>
                  </a:lnTo>
                  <a:lnTo>
                    <a:pt x="192" y="114"/>
                  </a:lnTo>
                  <a:lnTo>
                    <a:pt x="198" y="102"/>
                  </a:lnTo>
                  <a:lnTo>
                    <a:pt x="198" y="114"/>
                  </a:lnTo>
                  <a:lnTo>
                    <a:pt x="204" y="120"/>
                  </a:lnTo>
                  <a:lnTo>
                    <a:pt x="210" y="114"/>
                  </a:lnTo>
                  <a:lnTo>
                    <a:pt x="210" y="126"/>
                  </a:lnTo>
                  <a:lnTo>
                    <a:pt x="210" y="114"/>
                  </a:lnTo>
                  <a:lnTo>
                    <a:pt x="222" y="114"/>
                  </a:lnTo>
                  <a:lnTo>
                    <a:pt x="216" y="114"/>
                  </a:lnTo>
                  <a:lnTo>
                    <a:pt x="222" y="102"/>
                  </a:lnTo>
                  <a:lnTo>
                    <a:pt x="228" y="96"/>
                  </a:lnTo>
                  <a:lnTo>
                    <a:pt x="228" y="114"/>
                  </a:lnTo>
                  <a:lnTo>
                    <a:pt x="234" y="102"/>
                  </a:lnTo>
                  <a:lnTo>
                    <a:pt x="234" y="108"/>
                  </a:lnTo>
                  <a:lnTo>
                    <a:pt x="240" y="114"/>
                  </a:lnTo>
                  <a:lnTo>
                    <a:pt x="240" y="96"/>
                  </a:lnTo>
                  <a:lnTo>
                    <a:pt x="246" y="108"/>
                  </a:lnTo>
                  <a:lnTo>
                    <a:pt x="252" y="102"/>
                  </a:lnTo>
                  <a:lnTo>
                    <a:pt x="252" y="108"/>
                  </a:lnTo>
                  <a:lnTo>
                    <a:pt x="252" y="96"/>
                  </a:lnTo>
                  <a:lnTo>
                    <a:pt x="258" y="90"/>
                  </a:lnTo>
                  <a:lnTo>
                    <a:pt x="258" y="78"/>
                  </a:lnTo>
                  <a:lnTo>
                    <a:pt x="264" y="78"/>
                  </a:lnTo>
                  <a:lnTo>
                    <a:pt x="264" y="96"/>
                  </a:lnTo>
                  <a:lnTo>
                    <a:pt x="270" y="108"/>
                  </a:lnTo>
                  <a:lnTo>
                    <a:pt x="270" y="72"/>
                  </a:lnTo>
                  <a:lnTo>
                    <a:pt x="276" y="84"/>
                  </a:lnTo>
                  <a:lnTo>
                    <a:pt x="276" y="90"/>
                  </a:lnTo>
                  <a:lnTo>
                    <a:pt x="282" y="66"/>
                  </a:lnTo>
                  <a:lnTo>
                    <a:pt x="282" y="60"/>
                  </a:lnTo>
                  <a:lnTo>
                    <a:pt x="282" y="66"/>
                  </a:lnTo>
                  <a:lnTo>
                    <a:pt x="288" y="84"/>
                  </a:lnTo>
                  <a:lnTo>
                    <a:pt x="288" y="90"/>
                  </a:lnTo>
                  <a:lnTo>
                    <a:pt x="300" y="72"/>
                  </a:lnTo>
                  <a:lnTo>
                    <a:pt x="294" y="72"/>
                  </a:lnTo>
                  <a:lnTo>
                    <a:pt x="300" y="60"/>
                  </a:lnTo>
                  <a:lnTo>
                    <a:pt x="306" y="78"/>
                  </a:lnTo>
                  <a:lnTo>
                    <a:pt x="312" y="72"/>
                  </a:lnTo>
                  <a:lnTo>
                    <a:pt x="312" y="54"/>
                  </a:lnTo>
                  <a:lnTo>
                    <a:pt x="318" y="54"/>
                  </a:lnTo>
                  <a:lnTo>
                    <a:pt x="318" y="42"/>
                  </a:lnTo>
                  <a:lnTo>
                    <a:pt x="324" y="48"/>
                  </a:lnTo>
                  <a:lnTo>
                    <a:pt x="330" y="42"/>
                  </a:lnTo>
                  <a:lnTo>
                    <a:pt x="336" y="36"/>
                  </a:lnTo>
                  <a:lnTo>
                    <a:pt x="336" y="18"/>
                  </a:lnTo>
                  <a:lnTo>
                    <a:pt x="342" y="36"/>
                  </a:lnTo>
                  <a:lnTo>
                    <a:pt x="342" y="24"/>
                  </a:lnTo>
                  <a:lnTo>
                    <a:pt x="342" y="48"/>
                  </a:lnTo>
                  <a:lnTo>
                    <a:pt x="348" y="54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54" y="24"/>
                  </a:lnTo>
                  <a:lnTo>
                    <a:pt x="360" y="30"/>
                  </a:lnTo>
                  <a:lnTo>
                    <a:pt x="360" y="12"/>
                  </a:lnTo>
                  <a:lnTo>
                    <a:pt x="360" y="24"/>
                  </a:lnTo>
                  <a:lnTo>
                    <a:pt x="366" y="48"/>
                  </a:lnTo>
                  <a:lnTo>
                    <a:pt x="366" y="30"/>
                  </a:lnTo>
                  <a:lnTo>
                    <a:pt x="372" y="36"/>
                  </a:lnTo>
                  <a:lnTo>
                    <a:pt x="372" y="6"/>
                  </a:lnTo>
                  <a:lnTo>
                    <a:pt x="378" y="6"/>
                  </a:lnTo>
                  <a:lnTo>
                    <a:pt x="378" y="30"/>
                  </a:lnTo>
                  <a:lnTo>
                    <a:pt x="384" y="18"/>
                  </a:lnTo>
                  <a:lnTo>
                    <a:pt x="384" y="0"/>
                  </a:lnTo>
                  <a:lnTo>
                    <a:pt x="390" y="18"/>
                  </a:lnTo>
                  <a:lnTo>
                    <a:pt x="390" y="6"/>
                  </a:lnTo>
                  <a:lnTo>
                    <a:pt x="396" y="24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3"/>
            <p:cNvSpPr>
              <a:spLocks/>
            </p:cNvSpPr>
            <p:nvPr/>
          </p:nvSpPr>
          <p:spPr bwMode="auto">
            <a:xfrm>
              <a:off x="3524819" y="2695568"/>
              <a:ext cx="1062305" cy="483806"/>
            </a:xfrm>
            <a:custGeom>
              <a:avLst/>
              <a:gdLst/>
              <a:ahLst/>
              <a:cxnLst>
                <a:cxn ang="0">
                  <a:pos x="6" y="216"/>
                </a:cxn>
                <a:cxn ang="0">
                  <a:pos x="12" y="192"/>
                </a:cxn>
                <a:cxn ang="0">
                  <a:pos x="24" y="210"/>
                </a:cxn>
                <a:cxn ang="0">
                  <a:pos x="30" y="192"/>
                </a:cxn>
                <a:cxn ang="0">
                  <a:pos x="42" y="168"/>
                </a:cxn>
                <a:cxn ang="0">
                  <a:pos x="48" y="174"/>
                </a:cxn>
                <a:cxn ang="0">
                  <a:pos x="54" y="150"/>
                </a:cxn>
                <a:cxn ang="0">
                  <a:pos x="66" y="138"/>
                </a:cxn>
                <a:cxn ang="0">
                  <a:pos x="72" y="138"/>
                </a:cxn>
                <a:cxn ang="0">
                  <a:pos x="84" y="168"/>
                </a:cxn>
                <a:cxn ang="0">
                  <a:pos x="90" y="156"/>
                </a:cxn>
                <a:cxn ang="0">
                  <a:pos x="102" y="120"/>
                </a:cxn>
                <a:cxn ang="0">
                  <a:pos x="108" y="162"/>
                </a:cxn>
                <a:cxn ang="0">
                  <a:pos x="120" y="162"/>
                </a:cxn>
                <a:cxn ang="0">
                  <a:pos x="126" y="150"/>
                </a:cxn>
                <a:cxn ang="0">
                  <a:pos x="132" y="120"/>
                </a:cxn>
                <a:cxn ang="0">
                  <a:pos x="144" y="144"/>
                </a:cxn>
                <a:cxn ang="0">
                  <a:pos x="150" y="108"/>
                </a:cxn>
                <a:cxn ang="0">
                  <a:pos x="162" y="102"/>
                </a:cxn>
                <a:cxn ang="0">
                  <a:pos x="168" y="90"/>
                </a:cxn>
                <a:cxn ang="0">
                  <a:pos x="174" y="84"/>
                </a:cxn>
                <a:cxn ang="0">
                  <a:pos x="186" y="96"/>
                </a:cxn>
                <a:cxn ang="0">
                  <a:pos x="192" y="54"/>
                </a:cxn>
                <a:cxn ang="0">
                  <a:pos x="204" y="30"/>
                </a:cxn>
                <a:cxn ang="0">
                  <a:pos x="210" y="12"/>
                </a:cxn>
                <a:cxn ang="0">
                  <a:pos x="222" y="18"/>
                </a:cxn>
                <a:cxn ang="0">
                  <a:pos x="228" y="6"/>
                </a:cxn>
                <a:cxn ang="0">
                  <a:pos x="240" y="84"/>
                </a:cxn>
                <a:cxn ang="0">
                  <a:pos x="246" y="120"/>
                </a:cxn>
                <a:cxn ang="0">
                  <a:pos x="252" y="144"/>
                </a:cxn>
                <a:cxn ang="0">
                  <a:pos x="264" y="120"/>
                </a:cxn>
                <a:cxn ang="0">
                  <a:pos x="270" y="114"/>
                </a:cxn>
                <a:cxn ang="0">
                  <a:pos x="288" y="114"/>
                </a:cxn>
                <a:cxn ang="0">
                  <a:pos x="294" y="114"/>
                </a:cxn>
                <a:cxn ang="0">
                  <a:pos x="300" y="138"/>
                </a:cxn>
                <a:cxn ang="0">
                  <a:pos x="312" y="186"/>
                </a:cxn>
                <a:cxn ang="0">
                  <a:pos x="318" y="192"/>
                </a:cxn>
                <a:cxn ang="0">
                  <a:pos x="330" y="186"/>
                </a:cxn>
                <a:cxn ang="0">
                  <a:pos x="336" y="150"/>
                </a:cxn>
                <a:cxn ang="0">
                  <a:pos x="348" y="168"/>
                </a:cxn>
                <a:cxn ang="0">
                  <a:pos x="354" y="186"/>
                </a:cxn>
                <a:cxn ang="0">
                  <a:pos x="366" y="168"/>
                </a:cxn>
              </a:cxnLst>
              <a:rect l="0" t="0" r="r" b="b"/>
              <a:pathLst>
                <a:path w="372" h="228">
                  <a:moveTo>
                    <a:pt x="0" y="228"/>
                  </a:moveTo>
                  <a:lnTo>
                    <a:pt x="0" y="210"/>
                  </a:lnTo>
                  <a:lnTo>
                    <a:pt x="6" y="216"/>
                  </a:lnTo>
                  <a:lnTo>
                    <a:pt x="6" y="198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24" y="210"/>
                  </a:lnTo>
                  <a:lnTo>
                    <a:pt x="24" y="19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180"/>
                  </a:lnTo>
                  <a:lnTo>
                    <a:pt x="36" y="174"/>
                  </a:lnTo>
                  <a:lnTo>
                    <a:pt x="42" y="168"/>
                  </a:lnTo>
                  <a:lnTo>
                    <a:pt x="42" y="186"/>
                  </a:lnTo>
                  <a:lnTo>
                    <a:pt x="48" y="162"/>
                  </a:lnTo>
                  <a:lnTo>
                    <a:pt x="48" y="174"/>
                  </a:lnTo>
                  <a:lnTo>
                    <a:pt x="54" y="150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60" y="144"/>
                  </a:lnTo>
                  <a:lnTo>
                    <a:pt x="60" y="132"/>
                  </a:lnTo>
                  <a:lnTo>
                    <a:pt x="66" y="13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72" y="138"/>
                  </a:lnTo>
                  <a:lnTo>
                    <a:pt x="72" y="150"/>
                  </a:lnTo>
                  <a:lnTo>
                    <a:pt x="78" y="174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96" y="126"/>
                  </a:lnTo>
                  <a:lnTo>
                    <a:pt x="96" y="132"/>
                  </a:lnTo>
                  <a:lnTo>
                    <a:pt x="102" y="120"/>
                  </a:lnTo>
                  <a:lnTo>
                    <a:pt x="102" y="138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20"/>
                  </a:lnTo>
                  <a:lnTo>
                    <a:pt x="114" y="144"/>
                  </a:lnTo>
                  <a:lnTo>
                    <a:pt x="120" y="162"/>
                  </a:lnTo>
                  <a:lnTo>
                    <a:pt x="120" y="156"/>
                  </a:lnTo>
                  <a:lnTo>
                    <a:pt x="126" y="144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2" y="114"/>
                  </a:lnTo>
                  <a:lnTo>
                    <a:pt x="132" y="120"/>
                  </a:lnTo>
                  <a:lnTo>
                    <a:pt x="138" y="138"/>
                  </a:lnTo>
                  <a:lnTo>
                    <a:pt x="138" y="126"/>
                  </a:lnTo>
                  <a:lnTo>
                    <a:pt x="144" y="144"/>
                  </a:lnTo>
                  <a:lnTo>
                    <a:pt x="144" y="120"/>
                  </a:lnTo>
                  <a:lnTo>
                    <a:pt x="150" y="126"/>
                  </a:lnTo>
                  <a:lnTo>
                    <a:pt x="150" y="108"/>
                  </a:lnTo>
                  <a:lnTo>
                    <a:pt x="156" y="114"/>
                  </a:lnTo>
                  <a:lnTo>
                    <a:pt x="156" y="108"/>
                  </a:lnTo>
                  <a:lnTo>
                    <a:pt x="162" y="102"/>
                  </a:lnTo>
                  <a:lnTo>
                    <a:pt x="162" y="114"/>
                  </a:lnTo>
                  <a:lnTo>
                    <a:pt x="162" y="96"/>
                  </a:lnTo>
                  <a:lnTo>
                    <a:pt x="168" y="90"/>
                  </a:lnTo>
                  <a:lnTo>
                    <a:pt x="174" y="96"/>
                  </a:lnTo>
                  <a:lnTo>
                    <a:pt x="174" y="102"/>
                  </a:lnTo>
                  <a:lnTo>
                    <a:pt x="174" y="84"/>
                  </a:lnTo>
                  <a:lnTo>
                    <a:pt x="180" y="72"/>
                  </a:lnTo>
                  <a:lnTo>
                    <a:pt x="180" y="78"/>
                  </a:lnTo>
                  <a:lnTo>
                    <a:pt x="186" y="96"/>
                  </a:lnTo>
                  <a:lnTo>
                    <a:pt x="186" y="78"/>
                  </a:lnTo>
                  <a:lnTo>
                    <a:pt x="192" y="72"/>
                  </a:lnTo>
                  <a:lnTo>
                    <a:pt x="192" y="54"/>
                  </a:lnTo>
                  <a:lnTo>
                    <a:pt x="198" y="24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0"/>
                  </a:lnTo>
                  <a:lnTo>
                    <a:pt x="210" y="18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6" y="30"/>
                  </a:lnTo>
                  <a:lnTo>
                    <a:pt x="222" y="18"/>
                  </a:lnTo>
                  <a:lnTo>
                    <a:pt x="222" y="30"/>
                  </a:lnTo>
                  <a:lnTo>
                    <a:pt x="228" y="18"/>
                  </a:lnTo>
                  <a:lnTo>
                    <a:pt x="228" y="6"/>
                  </a:lnTo>
                  <a:lnTo>
                    <a:pt x="234" y="30"/>
                  </a:lnTo>
                  <a:lnTo>
                    <a:pt x="234" y="60"/>
                  </a:lnTo>
                  <a:lnTo>
                    <a:pt x="240" y="84"/>
                  </a:lnTo>
                  <a:lnTo>
                    <a:pt x="240" y="120"/>
                  </a:lnTo>
                  <a:lnTo>
                    <a:pt x="246" y="114"/>
                  </a:lnTo>
                  <a:lnTo>
                    <a:pt x="246" y="120"/>
                  </a:lnTo>
                  <a:lnTo>
                    <a:pt x="252" y="126"/>
                  </a:lnTo>
                  <a:lnTo>
                    <a:pt x="252" y="150"/>
                  </a:lnTo>
                  <a:lnTo>
                    <a:pt x="252" y="144"/>
                  </a:lnTo>
                  <a:lnTo>
                    <a:pt x="258" y="156"/>
                  </a:lnTo>
                  <a:lnTo>
                    <a:pt x="264" y="144"/>
                  </a:lnTo>
                  <a:lnTo>
                    <a:pt x="264" y="120"/>
                  </a:lnTo>
                  <a:lnTo>
                    <a:pt x="264" y="126"/>
                  </a:lnTo>
                  <a:lnTo>
                    <a:pt x="270" y="96"/>
                  </a:lnTo>
                  <a:lnTo>
                    <a:pt x="270" y="114"/>
                  </a:lnTo>
                  <a:lnTo>
                    <a:pt x="276" y="108"/>
                  </a:lnTo>
                  <a:lnTo>
                    <a:pt x="282" y="132"/>
                  </a:lnTo>
                  <a:lnTo>
                    <a:pt x="288" y="114"/>
                  </a:lnTo>
                  <a:lnTo>
                    <a:pt x="288" y="132"/>
                  </a:lnTo>
                  <a:lnTo>
                    <a:pt x="294" y="126"/>
                  </a:lnTo>
                  <a:lnTo>
                    <a:pt x="294" y="114"/>
                  </a:lnTo>
                  <a:lnTo>
                    <a:pt x="294" y="132"/>
                  </a:lnTo>
                  <a:lnTo>
                    <a:pt x="300" y="150"/>
                  </a:lnTo>
                  <a:lnTo>
                    <a:pt x="300" y="138"/>
                  </a:lnTo>
                  <a:lnTo>
                    <a:pt x="306" y="138"/>
                  </a:lnTo>
                  <a:lnTo>
                    <a:pt x="312" y="168"/>
                  </a:lnTo>
                  <a:lnTo>
                    <a:pt x="312" y="186"/>
                  </a:lnTo>
                  <a:lnTo>
                    <a:pt x="312" y="180"/>
                  </a:lnTo>
                  <a:lnTo>
                    <a:pt x="318" y="180"/>
                  </a:lnTo>
                  <a:lnTo>
                    <a:pt x="318" y="192"/>
                  </a:lnTo>
                  <a:lnTo>
                    <a:pt x="324" y="198"/>
                  </a:lnTo>
                  <a:lnTo>
                    <a:pt x="324" y="174"/>
                  </a:lnTo>
                  <a:lnTo>
                    <a:pt x="330" y="186"/>
                  </a:lnTo>
                  <a:lnTo>
                    <a:pt x="330" y="168"/>
                  </a:lnTo>
                  <a:lnTo>
                    <a:pt x="336" y="180"/>
                  </a:lnTo>
                  <a:lnTo>
                    <a:pt x="336" y="150"/>
                  </a:lnTo>
                  <a:lnTo>
                    <a:pt x="342" y="138"/>
                  </a:lnTo>
                  <a:lnTo>
                    <a:pt x="342" y="162"/>
                  </a:lnTo>
                  <a:lnTo>
                    <a:pt x="348" y="168"/>
                  </a:lnTo>
                  <a:lnTo>
                    <a:pt x="348" y="174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0"/>
                  </a:lnTo>
                  <a:lnTo>
                    <a:pt x="360" y="162"/>
                  </a:lnTo>
                  <a:lnTo>
                    <a:pt x="366" y="168"/>
                  </a:lnTo>
                  <a:lnTo>
                    <a:pt x="366" y="174"/>
                  </a:lnTo>
                  <a:lnTo>
                    <a:pt x="372" y="168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4"/>
            <p:cNvSpPr>
              <a:spLocks/>
            </p:cNvSpPr>
            <p:nvPr/>
          </p:nvSpPr>
          <p:spPr bwMode="auto">
            <a:xfrm>
              <a:off x="4587124" y="1842542"/>
              <a:ext cx="1045171" cy="2406298"/>
            </a:xfrm>
            <a:custGeom>
              <a:avLst/>
              <a:gdLst/>
              <a:ahLst/>
              <a:cxnLst>
                <a:cxn ang="0">
                  <a:pos x="6" y="564"/>
                </a:cxn>
                <a:cxn ang="0">
                  <a:pos x="12" y="108"/>
                </a:cxn>
                <a:cxn ang="0">
                  <a:pos x="24" y="552"/>
                </a:cxn>
                <a:cxn ang="0">
                  <a:pos x="30" y="570"/>
                </a:cxn>
                <a:cxn ang="0">
                  <a:pos x="42" y="474"/>
                </a:cxn>
                <a:cxn ang="0">
                  <a:pos x="48" y="438"/>
                </a:cxn>
                <a:cxn ang="0">
                  <a:pos x="60" y="594"/>
                </a:cxn>
                <a:cxn ang="0">
                  <a:pos x="66" y="504"/>
                </a:cxn>
                <a:cxn ang="0">
                  <a:pos x="78" y="624"/>
                </a:cxn>
                <a:cxn ang="0">
                  <a:pos x="84" y="708"/>
                </a:cxn>
                <a:cxn ang="0">
                  <a:pos x="96" y="750"/>
                </a:cxn>
                <a:cxn ang="0">
                  <a:pos x="108" y="714"/>
                </a:cxn>
                <a:cxn ang="0">
                  <a:pos x="120" y="666"/>
                </a:cxn>
                <a:cxn ang="0">
                  <a:pos x="132" y="738"/>
                </a:cxn>
                <a:cxn ang="0">
                  <a:pos x="138" y="792"/>
                </a:cxn>
                <a:cxn ang="0">
                  <a:pos x="150" y="828"/>
                </a:cxn>
                <a:cxn ang="0">
                  <a:pos x="156" y="834"/>
                </a:cxn>
                <a:cxn ang="0">
                  <a:pos x="162" y="828"/>
                </a:cxn>
                <a:cxn ang="0">
                  <a:pos x="174" y="828"/>
                </a:cxn>
                <a:cxn ang="0">
                  <a:pos x="180" y="828"/>
                </a:cxn>
                <a:cxn ang="0">
                  <a:pos x="186" y="828"/>
                </a:cxn>
                <a:cxn ang="0">
                  <a:pos x="198" y="822"/>
                </a:cxn>
                <a:cxn ang="0">
                  <a:pos x="204" y="828"/>
                </a:cxn>
                <a:cxn ang="0">
                  <a:pos x="210" y="792"/>
                </a:cxn>
                <a:cxn ang="0">
                  <a:pos x="216" y="774"/>
                </a:cxn>
                <a:cxn ang="0">
                  <a:pos x="228" y="768"/>
                </a:cxn>
                <a:cxn ang="0">
                  <a:pos x="234" y="726"/>
                </a:cxn>
                <a:cxn ang="0">
                  <a:pos x="240" y="726"/>
                </a:cxn>
                <a:cxn ang="0">
                  <a:pos x="252" y="726"/>
                </a:cxn>
                <a:cxn ang="0">
                  <a:pos x="258" y="714"/>
                </a:cxn>
                <a:cxn ang="0">
                  <a:pos x="264" y="708"/>
                </a:cxn>
                <a:cxn ang="0">
                  <a:pos x="276" y="522"/>
                </a:cxn>
                <a:cxn ang="0">
                  <a:pos x="282" y="0"/>
                </a:cxn>
                <a:cxn ang="0">
                  <a:pos x="294" y="570"/>
                </a:cxn>
                <a:cxn ang="0">
                  <a:pos x="300" y="930"/>
                </a:cxn>
                <a:cxn ang="0">
                  <a:pos x="312" y="960"/>
                </a:cxn>
                <a:cxn ang="0">
                  <a:pos x="318" y="1002"/>
                </a:cxn>
                <a:cxn ang="0">
                  <a:pos x="330" y="1020"/>
                </a:cxn>
                <a:cxn ang="0">
                  <a:pos x="336" y="984"/>
                </a:cxn>
                <a:cxn ang="0">
                  <a:pos x="348" y="762"/>
                </a:cxn>
                <a:cxn ang="0">
                  <a:pos x="354" y="714"/>
                </a:cxn>
                <a:cxn ang="0">
                  <a:pos x="360" y="1062"/>
                </a:cxn>
              </a:cxnLst>
              <a:rect l="0" t="0" r="r" b="b"/>
              <a:pathLst>
                <a:path w="366" h="1134">
                  <a:moveTo>
                    <a:pt x="0" y="570"/>
                  </a:moveTo>
                  <a:lnTo>
                    <a:pt x="0" y="582"/>
                  </a:lnTo>
                  <a:lnTo>
                    <a:pt x="6" y="564"/>
                  </a:lnTo>
                  <a:lnTo>
                    <a:pt x="6" y="534"/>
                  </a:lnTo>
                  <a:lnTo>
                    <a:pt x="12" y="402"/>
                  </a:lnTo>
                  <a:lnTo>
                    <a:pt x="12" y="108"/>
                  </a:lnTo>
                  <a:lnTo>
                    <a:pt x="18" y="228"/>
                  </a:lnTo>
                  <a:lnTo>
                    <a:pt x="18" y="438"/>
                  </a:lnTo>
                  <a:lnTo>
                    <a:pt x="24" y="552"/>
                  </a:lnTo>
                  <a:lnTo>
                    <a:pt x="24" y="588"/>
                  </a:lnTo>
                  <a:lnTo>
                    <a:pt x="30" y="594"/>
                  </a:lnTo>
                  <a:lnTo>
                    <a:pt x="30" y="570"/>
                  </a:lnTo>
                  <a:lnTo>
                    <a:pt x="36" y="534"/>
                  </a:lnTo>
                  <a:lnTo>
                    <a:pt x="36" y="504"/>
                  </a:lnTo>
                  <a:lnTo>
                    <a:pt x="42" y="474"/>
                  </a:lnTo>
                  <a:lnTo>
                    <a:pt x="42" y="384"/>
                  </a:lnTo>
                  <a:lnTo>
                    <a:pt x="48" y="396"/>
                  </a:lnTo>
                  <a:lnTo>
                    <a:pt x="48" y="438"/>
                  </a:lnTo>
                  <a:lnTo>
                    <a:pt x="54" y="510"/>
                  </a:lnTo>
                  <a:lnTo>
                    <a:pt x="54" y="558"/>
                  </a:lnTo>
                  <a:lnTo>
                    <a:pt x="60" y="594"/>
                  </a:lnTo>
                  <a:lnTo>
                    <a:pt x="60" y="552"/>
                  </a:lnTo>
                  <a:lnTo>
                    <a:pt x="66" y="534"/>
                  </a:lnTo>
                  <a:lnTo>
                    <a:pt x="66" y="504"/>
                  </a:lnTo>
                  <a:lnTo>
                    <a:pt x="72" y="510"/>
                  </a:lnTo>
                  <a:lnTo>
                    <a:pt x="72" y="558"/>
                  </a:lnTo>
                  <a:lnTo>
                    <a:pt x="78" y="624"/>
                  </a:lnTo>
                  <a:lnTo>
                    <a:pt x="78" y="660"/>
                  </a:lnTo>
                  <a:lnTo>
                    <a:pt x="84" y="684"/>
                  </a:lnTo>
                  <a:lnTo>
                    <a:pt x="84" y="708"/>
                  </a:lnTo>
                  <a:lnTo>
                    <a:pt x="90" y="726"/>
                  </a:lnTo>
                  <a:lnTo>
                    <a:pt x="90" y="738"/>
                  </a:lnTo>
                  <a:lnTo>
                    <a:pt x="96" y="750"/>
                  </a:lnTo>
                  <a:lnTo>
                    <a:pt x="102" y="756"/>
                  </a:lnTo>
                  <a:lnTo>
                    <a:pt x="102" y="732"/>
                  </a:lnTo>
                  <a:lnTo>
                    <a:pt x="108" y="714"/>
                  </a:lnTo>
                  <a:lnTo>
                    <a:pt x="108" y="648"/>
                  </a:lnTo>
                  <a:lnTo>
                    <a:pt x="114" y="642"/>
                  </a:lnTo>
                  <a:lnTo>
                    <a:pt x="120" y="666"/>
                  </a:lnTo>
                  <a:lnTo>
                    <a:pt x="120" y="744"/>
                  </a:lnTo>
                  <a:lnTo>
                    <a:pt x="126" y="732"/>
                  </a:lnTo>
                  <a:lnTo>
                    <a:pt x="132" y="738"/>
                  </a:lnTo>
                  <a:lnTo>
                    <a:pt x="132" y="732"/>
                  </a:lnTo>
                  <a:lnTo>
                    <a:pt x="138" y="744"/>
                  </a:lnTo>
                  <a:lnTo>
                    <a:pt x="138" y="792"/>
                  </a:lnTo>
                  <a:lnTo>
                    <a:pt x="144" y="804"/>
                  </a:lnTo>
                  <a:lnTo>
                    <a:pt x="144" y="798"/>
                  </a:lnTo>
                  <a:lnTo>
                    <a:pt x="150" y="828"/>
                  </a:lnTo>
                  <a:lnTo>
                    <a:pt x="150" y="822"/>
                  </a:lnTo>
                  <a:lnTo>
                    <a:pt x="150" y="840"/>
                  </a:lnTo>
                  <a:lnTo>
                    <a:pt x="156" y="834"/>
                  </a:lnTo>
                  <a:lnTo>
                    <a:pt x="156" y="816"/>
                  </a:lnTo>
                  <a:lnTo>
                    <a:pt x="162" y="834"/>
                  </a:lnTo>
                  <a:lnTo>
                    <a:pt x="162" y="828"/>
                  </a:lnTo>
                  <a:lnTo>
                    <a:pt x="168" y="852"/>
                  </a:lnTo>
                  <a:lnTo>
                    <a:pt x="168" y="834"/>
                  </a:lnTo>
                  <a:lnTo>
                    <a:pt x="174" y="828"/>
                  </a:lnTo>
                  <a:lnTo>
                    <a:pt x="174" y="834"/>
                  </a:lnTo>
                  <a:lnTo>
                    <a:pt x="180" y="846"/>
                  </a:lnTo>
                  <a:lnTo>
                    <a:pt x="180" y="828"/>
                  </a:lnTo>
                  <a:lnTo>
                    <a:pt x="180" y="834"/>
                  </a:lnTo>
                  <a:lnTo>
                    <a:pt x="186" y="816"/>
                  </a:lnTo>
                  <a:lnTo>
                    <a:pt x="186" y="828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22"/>
                  </a:lnTo>
                  <a:lnTo>
                    <a:pt x="198" y="816"/>
                  </a:lnTo>
                  <a:lnTo>
                    <a:pt x="198" y="822"/>
                  </a:lnTo>
                  <a:lnTo>
                    <a:pt x="204" y="828"/>
                  </a:lnTo>
                  <a:lnTo>
                    <a:pt x="204" y="804"/>
                  </a:lnTo>
                  <a:lnTo>
                    <a:pt x="210" y="786"/>
                  </a:lnTo>
                  <a:lnTo>
                    <a:pt x="210" y="792"/>
                  </a:lnTo>
                  <a:lnTo>
                    <a:pt x="210" y="786"/>
                  </a:lnTo>
                  <a:lnTo>
                    <a:pt x="216" y="780"/>
                  </a:lnTo>
                  <a:lnTo>
                    <a:pt x="216" y="774"/>
                  </a:lnTo>
                  <a:lnTo>
                    <a:pt x="222" y="780"/>
                  </a:lnTo>
                  <a:lnTo>
                    <a:pt x="222" y="756"/>
                  </a:lnTo>
                  <a:lnTo>
                    <a:pt x="228" y="768"/>
                  </a:lnTo>
                  <a:lnTo>
                    <a:pt x="228" y="750"/>
                  </a:lnTo>
                  <a:lnTo>
                    <a:pt x="234" y="738"/>
                  </a:lnTo>
                  <a:lnTo>
                    <a:pt x="234" y="726"/>
                  </a:lnTo>
                  <a:lnTo>
                    <a:pt x="240" y="738"/>
                  </a:lnTo>
                  <a:lnTo>
                    <a:pt x="240" y="744"/>
                  </a:lnTo>
                  <a:lnTo>
                    <a:pt x="240" y="726"/>
                  </a:lnTo>
                  <a:lnTo>
                    <a:pt x="246" y="732"/>
                  </a:lnTo>
                  <a:lnTo>
                    <a:pt x="246" y="720"/>
                  </a:lnTo>
                  <a:lnTo>
                    <a:pt x="252" y="726"/>
                  </a:lnTo>
                  <a:lnTo>
                    <a:pt x="252" y="720"/>
                  </a:lnTo>
                  <a:lnTo>
                    <a:pt x="258" y="726"/>
                  </a:lnTo>
                  <a:lnTo>
                    <a:pt x="258" y="714"/>
                  </a:lnTo>
                  <a:lnTo>
                    <a:pt x="258" y="726"/>
                  </a:lnTo>
                  <a:lnTo>
                    <a:pt x="264" y="720"/>
                  </a:lnTo>
                  <a:lnTo>
                    <a:pt x="264" y="708"/>
                  </a:lnTo>
                  <a:lnTo>
                    <a:pt x="270" y="684"/>
                  </a:lnTo>
                  <a:lnTo>
                    <a:pt x="270" y="636"/>
                  </a:lnTo>
                  <a:lnTo>
                    <a:pt x="276" y="522"/>
                  </a:lnTo>
                  <a:lnTo>
                    <a:pt x="276" y="294"/>
                  </a:lnTo>
                  <a:lnTo>
                    <a:pt x="282" y="78"/>
                  </a:lnTo>
                  <a:lnTo>
                    <a:pt x="282" y="0"/>
                  </a:lnTo>
                  <a:lnTo>
                    <a:pt x="288" y="114"/>
                  </a:lnTo>
                  <a:lnTo>
                    <a:pt x="288" y="450"/>
                  </a:lnTo>
                  <a:lnTo>
                    <a:pt x="294" y="570"/>
                  </a:lnTo>
                  <a:lnTo>
                    <a:pt x="294" y="702"/>
                  </a:lnTo>
                  <a:lnTo>
                    <a:pt x="300" y="81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06" y="948"/>
                  </a:lnTo>
                  <a:lnTo>
                    <a:pt x="312" y="960"/>
                  </a:lnTo>
                  <a:lnTo>
                    <a:pt x="312" y="966"/>
                  </a:lnTo>
                  <a:lnTo>
                    <a:pt x="318" y="984"/>
                  </a:lnTo>
                  <a:lnTo>
                    <a:pt x="318" y="1002"/>
                  </a:lnTo>
                  <a:lnTo>
                    <a:pt x="324" y="1014"/>
                  </a:lnTo>
                  <a:lnTo>
                    <a:pt x="324" y="1002"/>
                  </a:lnTo>
                  <a:lnTo>
                    <a:pt x="330" y="1020"/>
                  </a:lnTo>
                  <a:lnTo>
                    <a:pt x="330" y="1014"/>
                  </a:lnTo>
                  <a:lnTo>
                    <a:pt x="336" y="1002"/>
                  </a:lnTo>
                  <a:lnTo>
                    <a:pt x="336" y="984"/>
                  </a:lnTo>
                  <a:lnTo>
                    <a:pt x="342" y="960"/>
                  </a:lnTo>
                  <a:lnTo>
                    <a:pt x="342" y="900"/>
                  </a:lnTo>
                  <a:lnTo>
                    <a:pt x="348" y="762"/>
                  </a:lnTo>
                  <a:lnTo>
                    <a:pt x="348" y="642"/>
                  </a:lnTo>
                  <a:lnTo>
                    <a:pt x="348" y="654"/>
                  </a:lnTo>
                  <a:lnTo>
                    <a:pt x="354" y="714"/>
                  </a:lnTo>
                  <a:lnTo>
                    <a:pt x="354" y="822"/>
                  </a:lnTo>
                  <a:lnTo>
                    <a:pt x="360" y="912"/>
                  </a:lnTo>
                  <a:lnTo>
                    <a:pt x="360" y="1062"/>
                  </a:lnTo>
                  <a:lnTo>
                    <a:pt x="366" y="1104"/>
                  </a:lnTo>
                  <a:lnTo>
                    <a:pt x="366" y="1134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15"/>
            <p:cNvSpPr>
              <a:spLocks/>
            </p:cNvSpPr>
            <p:nvPr/>
          </p:nvSpPr>
          <p:spPr bwMode="auto">
            <a:xfrm>
              <a:off x="5632295" y="4248840"/>
              <a:ext cx="1404984" cy="178244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8" y="36"/>
                </a:cxn>
                <a:cxn ang="0">
                  <a:pos x="30" y="42"/>
                </a:cxn>
                <a:cxn ang="0">
                  <a:pos x="36" y="42"/>
                </a:cxn>
                <a:cxn ang="0">
                  <a:pos x="42" y="36"/>
                </a:cxn>
                <a:cxn ang="0">
                  <a:pos x="54" y="42"/>
                </a:cxn>
                <a:cxn ang="0">
                  <a:pos x="60" y="48"/>
                </a:cxn>
                <a:cxn ang="0">
                  <a:pos x="72" y="66"/>
                </a:cxn>
                <a:cxn ang="0">
                  <a:pos x="84" y="54"/>
                </a:cxn>
                <a:cxn ang="0">
                  <a:pos x="96" y="42"/>
                </a:cxn>
                <a:cxn ang="0">
                  <a:pos x="108" y="48"/>
                </a:cxn>
                <a:cxn ang="0">
                  <a:pos x="120" y="18"/>
                </a:cxn>
                <a:cxn ang="0">
                  <a:pos x="132" y="42"/>
                </a:cxn>
                <a:cxn ang="0">
                  <a:pos x="138" y="0"/>
                </a:cxn>
                <a:cxn ang="0">
                  <a:pos x="156" y="72"/>
                </a:cxn>
                <a:cxn ang="0">
                  <a:pos x="168" y="78"/>
                </a:cxn>
                <a:cxn ang="0">
                  <a:pos x="174" y="72"/>
                </a:cxn>
                <a:cxn ang="0">
                  <a:pos x="186" y="84"/>
                </a:cxn>
                <a:cxn ang="0">
                  <a:pos x="198" y="78"/>
                </a:cxn>
                <a:cxn ang="0">
                  <a:pos x="210" y="84"/>
                </a:cxn>
                <a:cxn ang="0">
                  <a:pos x="216" y="72"/>
                </a:cxn>
                <a:cxn ang="0">
                  <a:pos x="234" y="72"/>
                </a:cxn>
                <a:cxn ang="0">
                  <a:pos x="246" y="78"/>
                </a:cxn>
                <a:cxn ang="0">
                  <a:pos x="252" y="72"/>
                </a:cxn>
                <a:cxn ang="0">
                  <a:pos x="258" y="84"/>
                </a:cxn>
                <a:cxn ang="0">
                  <a:pos x="276" y="72"/>
                </a:cxn>
                <a:cxn ang="0">
                  <a:pos x="288" y="66"/>
                </a:cxn>
                <a:cxn ang="0">
                  <a:pos x="300" y="84"/>
                </a:cxn>
                <a:cxn ang="0">
                  <a:pos x="312" y="72"/>
                </a:cxn>
                <a:cxn ang="0">
                  <a:pos x="330" y="66"/>
                </a:cxn>
                <a:cxn ang="0">
                  <a:pos x="336" y="78"/>
                </a:cxn>
                <a:cxn ang="0">
                  <a:pos x="360" y="66"/>
                </a:cxn>
                <a:cxn ang="0">
                  <a:pos x="366" y="66"/>
                </a:cxn>
                <a:cxn ang="0">
                  <a:pos x="372" y="54"/>
                </a:cxn>
                <a:cxn ang="0">
                  <a:pos x="390" y="66"/>
                </a:cxn>
                <a:cxn ang="0">
                  <a:pos x="402" y="66"/>
                </a:cxn>
                <a:cxn ang="0">
                  <a:pos x="414" y="72"/>
                </a:cxn>
                <a:cxn ang="0">
                  <a:pos x="426" y="72"/>
                </a:cxn>
                <a:cxn ang="0">
                  <a:pos x="438" y="72"/>
                </a:cxn>
                <a:cxn ang="0">
                  <a:pos x="450" y="72"/>
                </a:cxn>
                <a:cxn ang="0">
                  <a:pos x="468" y="72"/>
                </a:cxn>
                <a:cxn ang="0">
                  <a:pos x="474" y="60"/>
                </a:cxn>
              </a:cxnLst>
              <a:rect l="0" t="0" r="r" b="b"/>
              <a:pathLst>
                <a:path w="492" h="84">
                  <a:moveTo>
                    <a:pt x="0" y="0"/>
                  </a:moveTo>
                  <a:lnTo>
                    <a:pt x="6" y="6"/>
                  </a:lnTo>
                  <a:lnTo>
                    <a:pt x="6" y="12"/>
                  </a:lnTo>
                  <a:lnTo>
                    <a:pt x="12" y="24"/>
                  </a:lnTo>
                  <a:lnTo>
                    <a:pt x="12" y="42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72" y="66"/>
                  </a:lnTo>
                  <a:lnTo>
                    <a:pt x="78" y="54"/>
                  </a:lnTo>
                  <a:lnTo>
                    <a:pt x="78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6" y="42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108" y="4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6" y="6"/>
                  </a:lnTo>
                  <a:lnTo>
                    <a:pt x="132" y="18"/>
                  </a:lnTo>
                  <a:lnTo>
                    <a:pt x="132" y="42"/>
                  </a:lnTo>
                  <a:lnTo>
                    <a:pt x="132" y="36"/>
                  </a:lnTo>
                  <a:lnTo>
                    <a:pt x="138" y="18"/>
                  </a:lnTo>
                  <a:lnTo>
                    <a:pt x="138" y="0"/>
                  </a:lnTo>
                  <a:lnTo>
                    <a:pt x="144" y="18"/>
                  </a:lnTo>
                  <a:lnTo>
                    <a:pt x="144" y="54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62" y="84"/>
                  </a:lnTo>
                  <a:lnTo>
                    <a:pt x="168" y="78"/>
                  </a:lnTo>
                  <a:lnTo>
                    <a:pt x="168" y="72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84"/>
                  </a:lnTo>
                  <a:lnTo>
                    <a:pt x="192" y="78"/>
                  </a:lnTo>
                  <a:lnTo>
                    <a:pt x="198" y="84"/>
                  </a:lnTo>
                  <a:lnTo>
                    <a:pt x="198" y="78"/>
                  </a:lnTo>
                  <a:lnTo>
                    <a:pt x="204" y="72"/>
                  </a:lnTo>
                  <a:lnTo>
                    <a:pt x="204" y="78"/>
                  </a:lnTo>
                  <a:lnTo>
                    <a:pt x="210" y="84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16" y="72"/>
                  </a:lnTo>
                  <a:lnTo>
                    <a:pt x="222" y="84"/>
                  </a:lnTo>
                  <a:lnTo>
                    <a:pt x="222" y="72"/>
                  </a:lnTo>
                  <a:lnTo>
                    <a:pt x="234" y="72"/>
                  </a:lnTo>
                  <a:lnTo>
                    <a:pt x="228" y="72"/>
                  </a:lnTo>
                  <a:lnTo>
                    <a:pt x="234" y="78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6" y="72"/>
                  </a:lnTo>
                  <a:lnTo>
                    <a:pt x="252" y="72"/>
                  </a:lnTo>
                  <a:lnTo>
                    <a:pt x="252" y="84"/>
                  </a:lnTo>
                  <a:lnTo>
                    <a:pt x="264" y="84"/>
                  </a:lnTo>
                  <a:lnTo>
                    <a:pt x="258" y="84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6" y="72"/>
                  </a:lnTo>
                  <a:lnTo>
                    <a:pt x="282" y="78"/>
                  </a:lnTo>
                  <a:lnTo>
                    <a:pt x="282" y="66"/>
                  </a:lnTo>
                  <a:lnTo>
                    <a:pt x="288" y="66"/>
                  </a:lnTo>
                  <a:lnTo>
                    <a:pt x="294" y="72"/>
                  </a:lnTo>
                  <a:lnTo>
                    <a:pt x="300" y="72"/>
                  </a:lnTo>
                  <a:lnTo>
                    <a:pt x="300" y="84"/>
                  </a:lnTo>
                  <a:lnTo>
                    <a:pt x="312" y="72"/>
                  </a:lnTo>
                  <a:lnTo>
                    <a:pt x="312" y="66"/>
                  </a:lnTo>
                  <a:lnTo>
                    <a:pt x="312" y="72"/>
                  </a:lnTo>
                  <a:lnTo>
                    <a:pt x="318" y="66"/>
                  </a:lnTo>
                  <a:lnTo>
                    <a:pt x="318" y="78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72"/>
                  </a:lnTo>
                  <a:lnTo>
                    <a:pt x="336" y="78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60" y="66"/>
                  </a:lnTo>
                  <a:lnTo>
                    <a:pt x="354" y="66"/>
                  </a:lnTo>
                  <a:lnTo>
                    <a:pt x="360" y="72"/>
                  </a:lnTo>
                  <a:lnTo>
                    <a:pt x="366" y="66"/>
                  </a:lnTo>
                  <a:lnTo>
                    <a:pt x="372" y="60"/>
                  </a:lnTo>
                  <a:lnTo>
                    <a:pt x="372" y="48"/>
                  </a:lnTo>
                  <a:lnTo>
                    <a:pt x="372" y="54"/>
                  </a:lnTo>
                  <a:lnTo>
                    <a:pt x="378" y="60"/>
                  </a:lnTo>
                  <a:lnTo>
                    <a:pt x="378" y="66"/>
                  </a:lnTo>
                  <a:lnTo>
                    <a:pt x="390" y="66"/>
                  </a:lnTo>
                  <a:lnTo>
                    <a:pt x="390" y="66"/>
                  </a:lnTo>
                  <a:lnTo>
                    <a:pt x="396" y="72"/>
                  </a:lnTo>
                  <a:lnTo>
                    <a:pt x="402" y="66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414" y="72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26" y="72"/>
                  </a:lnTo>
                  <a:lnTo>
                    <a:pt x="432" y="72"/>
                  </a:lnTo>
                  <a:lnTo>
                    <a:pt x="438" y="66"/>
                  </a:lnTo>
                  <a:lnTo>
                    <a:pt x="438" y="72"/>
                  </a:lnTo>
                  <a:lnTo>
                    <a:pt x="450" y="60"/>
                  </a:lnTo>
                  <a:lnTo>
                    <a:pt x="444" y="60"/>
                  </a:lnTo>
                  <a:lnTo>
                    <a:pt x="450" y="72"/>
                  </a:lnTo>
                  <a:lnTo>
                    <a:pt x="456" y="66"/>
                  </a:lnTo>
                  <a:lnTo>
                    <a:pt x="462" y="66"/>
                  </a:lnTo>
                  <a:lnTo>
                    <a:pt x="468" y="72"/>
                  </a:lnTo>
                  <a:lnTo>
                    <a:pt x="468" y="60"/>
                  </a:lnTo>
                  <a:lnTo>
                    <a:pt x="480" y="60"/>
                  </a:lnTo>
                  <a:lnTo>
                    <a:pt x="474" y="60"/>
                  </a:lnTo>
                  <a:lnTo>
                    <a:pt x="480" y="66"/>
                  </a:lnTo>
                  <a:lnTo>
                    <a:pt x="492" y="66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6"/>
            <p:cNvSpPr>
              <a:spLocks/>
            </p:cNvSpPr>
            <p:nvPr/>
          </p:nvSpPr>
          <p:spPr bwMode="auto">
            <a:xfrm>
              <a:off x="7020145" y="3777766"/>
              <a:ext cx="1404984" cy="840295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12" y="282"/>
                </a:cxn>
                <a:cxn ang="0">
                  <a:pos x="18" y="282"/>
                </a:cxn>
                <a:cxn ang="0">
                  <a:pos x="24" y="282"/>
                </a:cxn>
                <a:cxn ang="0">
                  <a:pos x="36" y="276"/>
                </a:cxn>
                <a:cxn ang="0">
                  <a:pos x="42" y="276"/>
                </a:cxn>
                <a:cxn ang="0">
                  <a:pos x="54" y="270"/>
                </a:cxn>
                <a:cxn ang="0">
                  <a:pos x="60" y="276"/>
                </a:cxn>
                <a:cxn ang="0">
                  <a:pos x="78" y="276"/>
                </a:cxn>
                <a:cxn ang="0">
                  <a:pos x="78" y="258"/>
                </a:cxn>
                <a:cxn ang="0">
                  <a:pos x="84" y="174"/>
                </a:cxn>
                <a:cxn ang="0">
                  <a:pos x="90" y="168"/>
                </a:cxn>
                <a:cxn ang="0">
                  <a:pos x="96" y="252"/>
                </a:cxn>
                <a:cxn ang="0">
                  <a:pos x="102" y="282"/>
                </a:cxn>
                <a:cxn ang="0">
                  <a:pos x="114" y="282"/>
                </a:cxn>
                <a:cxn ang="0">
                  <a:pos x="120" y="294"/>
                </a:cxn>
                <a:cxn ang="0">
                  <a:pos x="132" y="282"/>
                </a:cxn>
                <a:cxn ang="0">
                  <a:pos x="132" y="282"/>
                </a:cxn>
                <a:cxn ang="0">
                  <a:pos x="144" y="294"/>
                </a:cxn>
                <a:cxn ang="0">
                  <a:pos x="150" y="282"/>
                </a:cxn>
                <a:cxn ang="0">
                  <a:pos x="162" y="270"/>
                </a:cxn>
                <a:cxn ang="0">
                  <a:pos x="168" y="276"/>
                </a:cxn>
                <a:cxn ang="0">
                  <a:pos x="174" y="258"/>
                </a:cxn>
                <a:cxn ang="0">
                  <a:pos x="180" y="264"/>
                </a:cxn>
                <a:cxn ang="0">
                  <a:pos x="186" y="276"/>
                </a:cxn>
                <a:cxn ang="0">
                  <a:pos x="198" y="294"/>
                </a:cxn>
                <a:cxn ang="0">
                  <a:pos x="204" y="294"/>
                </a:cxn>
                <a:cxn ang="0">
                  <a:pos x="210" y="246"/>
                </a:cxn>
                <a:cxn ang="0">
                  <a:pos x="216" y="144"/>
                </a:cxn>
                <a:cxn ang="0">
                  <a:pos x="222" y="42"/>
                </a:cxn>
                <a:cxn ang="0">
                  <a:pos x="228" y="48"/>
                </a:cxn>
                <a:cxn ang="0">
                  <a:pos x="234" y="288"/>
                </a:cxn>
                <a:cxn ang="0">
                  <a:pos x="240" y="336"/>
                </a:cxn>
                <a:cxn ang="0">
                  <a:pos x="258" y="354"/>
                </a:cxn>
                <a:cxn ang="0">
                  <a:pos x="264" y="366"/>
                </a:cxn>
                <a:cxn ang="0">
                  <a:pos x="270" y="354"/>
                </a:cxn>
                <a:cxn ang="0">
                  <a:pos x="282" y="360"/>
                </a:cxn>
                <a:cxn ang="0">
                  <a:pos x="300" y="354"/>
                </a:cxn>
                <a:cxn ang="0">
                  <a:pos x="294" y="354"/>
                </a:cxn>
                <a:cxn ang="0">
                  <a:pos x="306" y="366"/>
                </a:cxn>
                <a:cxn ang="0">
                  <a:pos x="312" y="366"/>
                </a:cxn>
                <a:cxn ang="0">
                  <a:pos x="324" y="366"/>
                </a:cxn>
                <a:cxn ang="0">
                  <a:pos x="336" y="354"/>
                </a:cxn>
                <a:cxn ang="0">
                  <a:pos x="348" y="360"/>
                </a:cxn>
                <a:cxn ang="0">
                  <a:pos x="360" y="354"/>
                </a:cxn>
                <a:cxn ang="0">
                  <a:pos x="372" y="354"/>
                </a:cxn>
                <a:cxn ang="0">
                  <a:pos x="378" y="366"/>
                </a:cxn>
                <a:cxn ang="0">
                  <a:pos x="390" y="354"/>
                </a:cxn>
                <a:cxn ang="0">
                  <a:pos x="408" y="366"/>
                </a:cxn>
                <a:cxn ang="0">
                  <a:pos x="408" y="366"/>
                </a:cxn>
                <a:cxn ang="0">
                  <a:pos x="420" y="366"/>
                </a:cxn>
                <a:cxn ang="0">
                  <a:pos x="432" y="360"/>
                </a:cxn>
                <a:cxn ang="0">
                  <a:pos x="438" y="246"/>
                </a:cxn>
                <a:cxn ang="0">
                  <a:pos x="444" y="126"/>
                </a:cxn>
                <a:cxn ang="0">
                  <a:pos x="450" y="324"/>
                </a:cxn>
                <a:cxn ang="0">
                  <a:pos x="456" y="396"/>
                </a:cxn>
                <a:cxn ang="0">
                  <a:pos x="462" y="384"/>
                </a:cxn>
                <a:cxn ang="0">
                  <a:pos x="474" y="378"/>
                </a:cxn>
                <a:cxn ang="0">
                  <a:pos x="486" y="390"/>
                </a:cxn>
              </a:cxnLst>
              <a:rect l="0" t="0" r="r" b="b"/>
              <a:pathLst>
                <a:path w="492" h="396">
                  <a:moveTo>
                    <a:pt x="6" y="288"/>
                  </a:moveTo>
                  <a:lnTo>
                    <a:pt x="0" y="288"/>
                  </a:lnTo>
                  <a:lnTo>
                    <a:pt x="6" y="288"/>
                  </a:lnTo>
                  <a:lnTo>
                    <a:pt x="12" y="282"/>
                  </a:lnTo>
                  <a:lnTo>
                    <a:pt x="18" y="276"/>
                  </a:lnTo>
                  <a:lnTo>
                    <a:pt x="18" y="282"/>
                  </a:lnTo>
                  <a:lnTo>
                    <a:pt x="30" y="282"/>
                  </a:lnTo>
                  <a:lnTo>
                    <a:pt x="24" y="282"/>
                  </a:lnTo>
                  <a:lnTo>
                    <a:pt x="30" y="270"/>
                  </a:lnTo>
                  <a:lnTo>
                    <a:pt x="36" y="276"/>
                  </a:lnTo>
                  <a:lnTo>
                    <a:pt x="48" y="276"/>
                  </a:lnTo>
                  <a:lnTo>
                    <a:pt x="42" y="276"/>
                  </a:lnTo>
                  <a:lnTo>
                    <a:pt x="48" y="276"/>
                  </a:lnTo>
                  <a:lnTo>
                    <a:pt x="54" y="270"/>
                  </a:lnTo>
                  <a:lnTo>
                    <a:pt x="54" y="282"/>
                  </a:lnTo>
                  <a:lnTo>
                    <a:pt x="60" y="276"/>
                  </a:lnTo>
                  <a:lnTo>
                    <a:pt x="66" y="276"/>
                  </a:lnTo>
                  <a:lnTo>
                    <a:pt x="78" y="276"/>
                  </a:lnTo>
                  <a:lnTo>
                    <a:pt x="72" y="276"/>
                  </a:lnTo>
                  <a:lnTo>
                    <a:pt x="78" y="258"/>
                  </a:lnTo>
                  <a:lnTo>
                    <a:pt x="84" y="246"/>
                  </a:lnTo>
                  <a:lnTo>
                    <a:pt x="84" y="174"/>
                  </a:lnTo>
                  <a:lnTo>
                    <a:pt x="90" y="144"/>
                  </a:lnTo>
                  <a:lnTo>
                    <a:pt x="90" y="168"/>
                  </a:lnTo>
                  <a:lnTo>
                    <a:pt x="96" y="222"/>
                  </a:lnTo>
                  <a:lnTo>
                    <a:pt x="96" y="252"/>
                  </a:lnTo>
                  <a:lnTo>
                    <a:pt x="102" y="264"/>
                  </a:lnTo>
                  <a:lnTo>
                    <a:pt x="102" y="282"/>
                  </a:lnTo>
                  <a:lnTo>
                    <a:pt x="108" y="288"/>
                  </a:lnTo>
                  <a:lnTo>
                    <a:pt x="114" y="282"/>
                  </a:lnTo>
                  <a:lnTo>
                    <a:pt x="114" y="288"/>
                  </a:lnTo>
                  <a:lnTo>
                    <a:pt x="120" y="294"/>
                  </a:lnTo>
                  <a:lnTo>
                    <a:pt x="126" y="288"/>
                  </a:lnTo>
                  <a:lnTo>
                    <a:pt x="132" y="282"/>
                  </a:lnTo>
                  <a:lnTo>
                    <a:pt x="132" y="288"/>
                  </a:lnTo>
                  <a:lnTo>
                    <a:pt x="132" y="282"/>
                  </a:lnTo>
                  <a:lnTo>
                    <a:pt x="138" y="288"/>
                  </a:lnTo>
                  <a:lnTo>
                    <a:pt x="144" y="294"/>
                  </a:lnTo>
                  <a:lnTo>
                    <a:pt x="144" y="282"/>
                  </a:lnTo>
                  <a:lnTo>
                    <a:pt x="150" y="282"/>
                  </a:lnTo>
                  <a:lnTo>
                    <a:pt x="156" y="276"/>
                  </a:lnTo>
                  <a:lnTo>
                    <a:pt x="162" y="270"/>
                  </a:lnTo>
                  <a:lnTo>
                    <a:pt x="162" y="264"/>
                  </a:lnTo>
                  <a:lnTo>
                    <a:pt x="168" y="276"/>
                  </a:lnTo>
                  <a:lnTo>
                    <a:pt x="168" y="264"/>
                  </a:lnTo>
                  <a:lnTo>
                    <a:pt x="174" y="258"/>
                  </a:lnTo>
                  <a:lnTo>
                    <a:pt x="174" y="270"/>
                  </a:lnTo>
                  <a:lnTo>
                    <a:pt x="180" y="264"/>
                  </a:lnTo>
                  <a:lnTo>
                    <a:pt x="186" y="282"/>
                  </a:lnTo>
                  <a:lnTo>
                    <a:pt x="186" y="276"/>
                  </a:lnTo>
                  <a:lnTo>
                    <a:pt x="192" y="288"/>
                  </a:lnTo>
                  <a:lnTo>
                    <a:pt x="198" y="294"/>
                  </a:lnTo>
                  <a:lnTo>
                    <a:pt x="204" y="300"/>
                  </a:lnTo>
                  <a:lnTo>
                    <a:pt x="204" y="294"/>
                  </a:lnTo>
                  <a:lnTo>
                    <a:pt x="210" y="282"/>
                  </a:lnTo>
                  <a:lnTo>
                    <a:pt x="210" y="246"/>
                  </a:lnTo>
                  <a:lnTo>
                    <a:pt x="216" y="198"/>
                  </a:lnTo>
                  <a:lnTo>
                    <a:pt x="216" y="144"/>
                  </a:lnTo>
                  <a:lnTo>
                    <a:pt x="222" y="108"/>
                  </a:lnTo>
                  <a:lnTo>
                    <a:pt x="222" y="42"/>
                  </a:lnTo>
                  <a:lnTo>
                    <a:pt x="228" y="0"/>
                  </a:lnTo>
                  <a:lnTo>
                    <a:pt x="228" y="48"/>
                  </a:lnTo>
                  <a:lnTo>
                    <a:pt x="234" y="144"/>
                  </a:lnTo>
                  <a:lnTo>
                    <a:pt x="234" y="288"/>
                  </a:lnTo>
                  <a:lnTo>
                    <a:pt x="240" y="312"/>
                  </a:lnTo>
                  <a:lnTo>
                    <a:pt x="240" y="336"/>
                  </a:lnTo>
                  <a:lnTo>
                    <a:pt x="246" y="342"/>
                  </a:lnTo>
                  <a:lnTo>
                    <a:pt x="258" y="354"/>
                  </a:lnTo>
                  <a:lnTo>
                    <a:pt x="258" y="360"/>
                  </a:lnTo>
                  <a:lnTo>
                    <a:pt x="264" y="366"/>
                  </a:lnTo>
                  <a:lnTo>
                    <a:pt x="264" y="360"/>
                  </a:lnTo>
                  <a:lnTo>
                    <a:pt x="270" y="354"/>
                  </a:lnTo>
                  <a:lnTo>
                    <a:pt x="276" y="360"/>
                  </a:lnTo>
                  <a:lnTo>
                    <a:pt x="282" y="360"/>
                  </a:lnTo>
                  <a:lnTo>
                    <a:pt x="288" y="366"/>
                  </a:lnTo>
                  <a:lnTo>
                    <a:pt x="300" y="354"/>
                  </a:lnTo>
                  <a:lnTo>
                    <a:pt x="300" y="366"/>
                  </a:lnTo>
                  <a:lnTo>
                    <a:pt x="294" y="354"/>
                  </a:lnTo>
                  <a:lnTo>
                    <a:pt x="300" y="360"/>
                  </a:lnTo>
                  <a:lnTo>
                    <a:pt x="306" y="366"/>
                  </a:lnTo>
                  <a:lnTo>
                    <a:pt x="306" y="360"/>
                  </a:lnTo>
                  <a:lnTo>
                    <a:pt x="312" y="366"/>
                  </a:lnTo>
                  <a:lnTo>
                    <a:pt x="318" y="360"/>
                  </a:lnTo>
                  <a:lnTo>
                    <a:pt x="324" y="366"/>
                  </a:lnTo>
                  <a:lnTo>
                    <a:pt x="330" y="360"/>
                  </a:lnTo>
                  <a:lnTo>
                    <a:pt x="336" y="354"/>
                  </a:lnTo>
                  <a:lnTo>
                    <a:pt x="342" y="360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60" y="354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378" y="354"/>
                  </a:lnTo>
                  <a:lnTo>
                    <a:pt x="378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6" y="354"/>
                  </a:lnTo>
                  <a:lnTo>
                    <a:pt x="408" y="366"/>
                  </a:lnTo>
                  <a:lnTo>
                    <a:pt x="402" y="366"/>
                  </a:lnTo>
                  <a:lnTo>
                    <a:pt x="408" y="366"/>
                  </a:lnTo>
                  <a:lnTo>
                    <a:pt x="414" y="372"/>
                  </a:lnTo>
                  <a:lnTo>
                    <a:pt x="420" y="366"/>
                  </a:lnTo>
                  <a:lnTo>
                    <a:pt x="426" y="366"/>
                  </a:lnTo>
                  <a:lnTo>
                    <a:pt x="432" y="360"/>
                  </a:lnTo>
                  <a:lnTo>
                    <a:pt x="432" y="324"/>
                  </a:lnTo>
                  <a:lnTo>
                    <a:pt x="438" y="246"/>
                  </a:lnTo>
                  <a:lnTo>
                    <a:pt x="438" y="120"/>
                  </a:lnTo>
                  <a:lnTo>
                    <a:pt x="444" y="126"/>
                  </a:lnTo>
                  <a:lnTo>
                    <a:pt x="444" y="228"/>
                  </a:lnTo>
                  <a:lnTo>
                    <a:pt x="450" y="324"/>
                  </a:lnTo>
                  <a:lnTo>
                    <a:pt x="450" y="390"/>
                  </a:lnTo>
                  <a:lnTo>
                    <a:pt x="456" y="396"/>
                  </a:lnTo>
                  <a:lnTo>
                    <a:pt x="468" y="384"/>
                  </a:lnTo>
                  <a:lnTo>
                    <a:pt x="462" y="384"/>
                  </a:lnTo>
                  <a:lnTo>
                    <a:pt x="468" y="384"/>
                  </a:lnTo>
                  <a:lnTo>
                    <a:pt x="474" y="378"/>
                  </a:lnTo>
                  <a:lnTo>
                    <a:pt x="480" y="384"/>
                  </a:lnTo>
                  <a:lnTo>
                    <a:pt x="486" y="390"/>
                  </a:lnTo>
                  <a:lnTo>
                    <a:pt x="492" y="390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17"/>
            <p:cNvSpPr>
              <a:spLocks/>
            </p:cNvSpPr>
            <p:nvPr/>
          </p:nvSpPr>
          <p:spPr bwMode="auto">
            <a:xfrm>
              <a:off x="1263137" y="2810154"/>
              <a:ext cx="1182243" cy="241903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18" y="60"/>
                </a:cxn>
                <a:cxn ang="0">
                  <a:pos x="24" y="84"/>
                </a:cxn>
                <a:cxn ang="0">
                  <a:pos x="36" y="78"/>
                </a:cxn>
                <a:cxn ang="0">
                  <a:pos x="48" y="72"/>
                </a:cxn>
                <a:cxn ang="0">
                  <a:pos x="60" y="54"/>
                </a:cxn>
                <a:cxn ang="0">
                  <a:pos x="66" y="12"/>
                </a:cxn>
                <a:cxn ang="0">
                  <a:pos x="78" y="84"/>
                </a:cxn>
                <a:cxn ang="0">
                  <a:pos x="84" y="96"/>
                </a:cxn>
                <a:cxn ang="0">
                  <a:pos x="96" y="102"/>
                </a:cxn>
                <a:cxn ang="0">
                  <a:pos x="102" y="96"/>
                </a:cxn>
                <a:cxn ang="0">
                  <a:pos x="114" y="114"/>
                </a:cxn>
                <a:cxn ang="0">
                  <a:pos x="126" y="90"/>
                </a:cxn>
                <a:cxn ang="0">
                  <a:pos x="132" y="84"/>
                </a:cxn>
                <a:cxn ang="0">
                  <a:pos x="150" y="84"/>
                </a:cxn>
                <a:cxn ang="0">
                  <a:pos x="162" y="90"/>
                </a:cxn>
                <a:cxn ang="0">
                  <a:pos x="174" y="72"/>
                </a:cxn>
                <a:cxn ang="0">
                  <a:pos x="180" y="96"/>
                </a:cxn>
                <a:cxn ang="0">
                  <a:pos x="192" y="102"/>
                </a:cxn>
                <a:cxn ang="0">
                  <a:pos x="198" y="90"/>
                </a:cxn>
                <a:cxn ang="0">
                  <a:pos x="210" y="90"/>
                </a:cxn>
                <a:cxn ang="0">
                  <a:pos x="222" y="78"/>
                </a:cxn>
                <a:cxn ang="0">
                  <a:pos x="228" y="84"/>
                </a:cxn>
                <a:cxn ang="0">
                  <a:pos x="234" y="78"/>
                </a:cxn>
                <a:cxn ang="0">
                  <a:pos x="246" y="66"/>
                </a:cxn>
                <a:cxn ang="0">
                  <a:pos x="252" y="60"/>
                </a:cxn>
                <a:cxn ang="0">
                  <a:pos x="258" y="60"/>
                </a:cxn>
                <a:cxn ang="0">
                  <a:pos x="270" y="54"/>
                </a:cxn>
                <a:cxn ang="0">
                  <a:pos x="282" y="60"/>
                </a:cxn>
                <a:cxn ang="0">
                  <a:pos x="306" y="48"/>
                </a:cxn>
                <a:cxn ang="0">
                  <a:pos x="312" y="54"/>
                </a:cxn>
                <a:cxn ang="0">
                  <a:pos x="318" y="36"/>
                </a:cxn>
                <a:cxn ang="0">
                  <a:pos x="330" y="36"/>
                </a:cxn>
                <a:cxn ang="0">
                  <a:pos x="336" y="42"/>
                </a:cxn>
                <a:cxn ang="0">
                  <a:pos x="348" y="42"/>
                </a:cxn>
                <a:cxn ang="0">
                  <a:pos x="360" y="30"/>
                </a:cxn>
                <a:cxn ang="0">
                  <a:pos x="366" y="30"/>
                </a:cxn>
                <a:cxn ang="0">
                  <a:pos x="378" y="24"/>
                </a:cxn>
                <a:cxn ang="0">
                  <a:pos x="384" y="12"/>
                </a:cxn>
                <a:cxn ang="0">
                  <a:pos x="390" y="6"/>
                </a:cxn>
                <a:cxn ang="0">
                  <a:pos x="402" y="6"/>
                </a:cxn>
                <a:cxn ang="0">
                  <a:pos x="408" y="18"/>
                </a:cxn>
              </a:cxnLst>
              <a:rect l="0" t="0" r="r" b="b"/>
              <a:pathLst>
                <a:path w="414" h="114">
                  <a:moveTo>
                    <a:pt x="0" y="78"/>
                  </a:moveTo>
                  <a:lnTo>
                    <a:pt x="6" y="78"/>
                  </a:lnTo>
                  <a:lnTo>
                    <a:pt x="6" y="66"/>
                  </a:lnTo>
                  <a:lnTo>
                    <a:pt x="12" y="72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72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78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24"/>
                  </a:lnTo>
                  <a:lnTo>
                    <a:pt x="66" y="0"/>
                  </a:lnTo>
                  <a:lnTo>
                    <a:pt x="66" y="12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78"/>
                  </a:lnTo>
                  <a:lnTo>
                    <a:pt x="84" y="90"/>
                  </a:lnTo>
                  <a:lnTo>
                    <a:pt x="84" y="96"/>
                  </a:lnTo>
                  <a:lnTo>
                    <a:pt x="90" y="108"/>
                  </a:lnTo>
                  <a:lnTo>
                    <a:pt x="90" y="90"/>
                  </a:lnTo>
                  <a:lnTo>
                    <a:pt x="96" y="102"/>
                  </a:lnTo>
                  <a:lnTo>
                    <a:pt x="102" y="96"/>
                  </a:lnTo>
                  <a:lnTo>
                    <a:pt x="102" y="90"/>
                  </a:lnTo>
                  <a:lnTo>
                    <a:pt x="102" y="96"/>
                  </a:lnTo>
                  <a:lnTo>
                    <a:pt x="108" y="102"/>
                  </a:lnTo>
                  <a:lnTo>
                    <a:pt x="114" y="108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0" y="96"/>
                  </a:lnTo>
                  <a:lnTo>
                    <a:pt x="126" y="90"/>
                  </a:lnTo>
                  <a:lnTo>
                    <a:pt x="126" y="96"/>
                  </a:lnTo>
                  <a:lnTo>
                    <a:pt x="132" y="102"/>
                  </a:lnTo>
                  <a:lnTo>
                    <a:pt x="132" y="84"/>
                  </a:lnTo>
                  <a:lnTo>
                    <a:pt x="138" y="96"/>
                  </a:lnTo>
                  <a:lnTo>
                    <a:pt x="150" y="96"/>
                  </a:lnTo>
                  <a:lnTo>
                    <a:pt x="150" y="84"/>
                  </a:lnTo>
                  <a:lnTo>
                    <a:pt x="156" y="96"/>
                  </a:lnTo>
                  <a:lnTo>
                    <a:pt x="156" y="102"/>
                  </a:lnTo>
                  <a:lnTo>
                    <a:pt x="162" y="90"/>
                  </a:lnTo>
                  <a:lnTo>
                    <a:pt x="168" y="10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80" y="96"/>
                  </a:lnTo>
                  <a:lnTo>
                    <a:pt x="186" y="96"/>
                  </a:lnTo>
                  <a:lnTo>
                    <a:pt x="186" y="108"/>
                  </a:lnTo>
                  <a:lnTo>
                    <a:pt x="192" y="102"/>
                  </a:lnTo>
                  <a:lnTo>
                    <a:pt x="192" y="78"/>
                  </a:lnTo>
                  <a:lnTo>
                    <a:pt x="198" y="84"/>
                  </a:lnTo>
                  <a:lnTo>
                    <a:pt x="198" y="9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210" y="90"/>
                  </a:lnTo>
                  <a:lnTo>
                    <a:pt x="216" y="72"/>
                  </a:lnTo>
                  <a:lnTo>
                    <a:pt x="216" y="84"/>
                  </a:lnTo>
                  <a:lnTo>
                    <a:pt x="222" y="78"/>
                  </a:lnTo>
                  <a:lnTo>
                    <a:pt x="222" y="84"/>
                  </a:lnTo>
                  <a:lnTo>
                    <a:pt x="228" y="78"/>
                  </a:lnTo>
                  <a:lnTo>
                    <a:pt x="228" y="84"/>
                  </a:lnTo>
                  <a:lnTo>
                    <a:pt x="228" y="78"/>
                  </a:lnTo>
                  <a:lnTo>
                    <a:pt x="234" y="66"/>
                  </a:lnTo>
                  <a:lnTo>
                    <a:pt x="234" y="78"/>
                  </a:lnTo>
                  <a:lnTo>
                    <a:pt x="240" y="90"/>
                  </a:lnTo>
                  <a:lnTo>
                    <a:pt x="240" y="72"/>
                  </a:lnTo>
                  <a:lnTo>
                    <a:pt x="246" y="66"/>
                  </a:lnTo>
                  <a:lnTo>
                    <a:pt x="246" y="72"/>
                  </a:lnTo>
                  <a:lnTo>
                    <a:pt x="252" y="78"/>
                  </a:lnTo>
                  <a:lnTo>
                    <a:pt x="252" y="60"/>
                  </a:lnTo>
                  <a:lnTo>
                    <a:pt x="258" y="66"/>
                  </a:lnTo>
                  <a:lnTo>
                    <a:pt x="258" y="54"/>
                  </a:lnTo>
                  <a:lnTo>
                    <a:pt x="258" y="60"/>
                  </a:lnTo>
                  <a:lnTo>
                    <a:pt x="264" y="54"/>
                  </a:lnTo>
                  <a:lnTo>
                    <a:pt x="276" y="54"/>
                  </a:lnTo>
                  <a:lnTo>
                    <a:pt x="270" y="54"/>
                  </a:lnTo>
                  <a:lnTo>
                    <a:pt x="276" y="60"/>
                  </a:lnTo>
                  <a:lnTo>
                    <a:pt x="282" y="48"/>
                  </a:lnTo>
                  <a:lnTo>
                    <a:pt x="282" y="60"/>
                  </a:lnTo>
                  <a:lnTo>
                    <a:pt x="288" y="66"/>
                  </a:lnTo>
                  <a:lnTo>
                    <a:pt x="294" y="60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306" y="48"/>
                  </a:lnTo>
                  <a:lnTo>
                    <a:pt x="312" y="54"/>
                  </a:lnTo>
                  <a:lnTo>
                    <a:pt x="312" y="42"/>
                  </a:lnTo>
                  <a:lnTo>
                    <a:pt x="318" y="48"/>
                  </a:lnTo>
                  <a:lnTo>
                    <a:pt x="318" y="36"/>
                  </a:lnTo>
                  <a:lnTo>
                    <a:pt x="324" y="36"/>
                  </a:lnTo>
                  <a:lnTo>
                    <a:pt x="324" y="48"/>
                  </a:lnTo>
                  <a:lnTo>
                    <a:pt x="330" y="36"/>
                  </a:lnTo>
                  <a:lnTo>
                    <a:pt x="330" y="30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42" y="30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54" y="30"/>
                  </a:lnTo>
                  <a:lnTo>
                    <a:pt x="354" y="36"/>
                  </a:lnTo>
                  <a:lnTo>
                    <a:pt x="360" y="30"/>
                  </a:lnTo>
                  <a:lnTo>
                    <a:pt x="360" y="36"/>
                  </a:lnTo>
                  <a:lnTo>
                    <a:pt x="366" y="12"/>
                  </a:lnTo>
                  <a:lnTo>
                    <a:pt x="366" y="30"/>
                  </a:lnTo>
                  <a:lnTo>
                    <a:pt x="372" y="18"/>
                  </a:lnTo>
                  <a:lnTo>
                    <a:pt x="372" y="30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78" y="18"/>
                  </a:lnTo>
                  <a:lnTo>
                    <a:pt x="384" y="12"/>
                  </a:lnTo>
                  <a:lnTo>
                    <a:pt x="384" y="18"/>
                  </a:lnTo>
                  <a:lnTo>
                    <a:pt x="390" y="24"/>
                  </a:lnTo>
                  <a:lnTo>
                    <a:pt x="390" y="6"/>
                  </a:lnTo>
                  <a:lnTo>
                    <a:pt x="396" y="12"/>
                  </a:lnTo>
                  <a:lnTo>
                    <a:pt x="402" y="30"/>
                  </a:lnTo>
                  <a:lnTo>
                    <a:pt x="402" y="6"/>
                  </a:lnTo>
                  <a:lnTo>
                    <a:pt x="408" y="12"/>
                  </a:lnTo>
                  <a:lnTo>
                    <a:pt x="408" y="0"/>
                  </a:lnTo>
                  <a:lnTo>
                    <a:pt x="408" y="18"/>
                  </a:lnTo>
                  <a:lnTo>
                    <a:pt x="414" y="6"/>
                  </a:lnTo>
                  <a:lnTo>
                    <a:pt x="414" y="1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18"/>
            <p:cNvSpPr>
              <a:spLocks/>
            </p:cNvSpPr>
            <p:nvPr/>
          </p:nvSpPr>
          <p:spPr bwMode="auto">
            <a:xfrm>
              <a:off x="2445380" y="2428202"/>
              <a:ext cx="1130841" cy="420147"/>
            </a:xfrm>
            <a:custGeom>
              <a:avLst/>
              <a:gdLst/>
              <a:ahLst/>
              <a:cxnLst>
                <a:cxn ang="0">
                  <a:pos x="6" y="174"/>
                </a:cxn>
                <a:cxn ang="0">
                  <a:pos x="24" y="174"/>
                </a:cxn>
                <a:cxn ang="0">
                  <a:pos x="30" y="186"/>
                </a:cxn>
                <a:cxn ang="0">
                  <a:pos x="42" y="162"/>
                </a:cxn>
                <a:cxn ang="0">
                  <a:pos x="48" y="174"/>
                </a:cxn>
                <a:cxn ang="0">
                  <a:pos x="60" y="156"/>
                </a:cxn>
                <a:cxn ang="0">
                  <a:pos x="66" y="156"/>
                </a:cxn>
                <a:cxn ang="0">
                  <a:pos x="84" y="162"/>
                </a:cxn>
                <a:cxn ang="0">
                  <a:pos x="90" y="162"/>
                </a:cxn>
                <a:cxn ang="0">
                  <a:pos x="96" y="168"/>
                </a:cxn>
                <a:cxn ang="0">
                  <a:pos x="108" y="162"/>
                </a:cxn>
                <a:cxn ang="0">
                  <a:pos x="114" y="162"/>
                </a:cxn>
                <a:cxn ang="0">
                  <a:pos x="126" y="156"/>
                </a:cxn>
                <a:cxn ang="0">
                  <a:pos x="138" y="156"/>
                </a:cxn>
                <a:cxn ang="0">
                  <a:pos x="144" y="138"/>
                </a:cxn>
                <a:cxn ang="0">
                  <a:pos x="162" y="138"/>
                </a:cxn>
                <a:cxn ang="0">
                  <a:pos x="174" y="120"/>
                </a:cxn>
                <a:cxn ang="0">
                  <a:pos x="186" y="114"/>
                </a:cxn>
                <a:cxn ang="0">
                  <a:pos x="192" y="120"/>
                </a:cxn>
                <a:cxn ang="0">
                  <a:pos x="198" y="138"/>
                </a:cxn>
                <a:cxn ang="0">
                  <a:pos x="204" y="120"/>
                </a:cxn>
                <a:cxn ang="0">
                  <a:pos x="216" y="108"/>
                </a:cxn>
                <a:cxn ang="0">
                  <a:pos x="222" y="102"/>
                </a:cxn>
                <a:cxn ang="0">
                  <a:pos x="234" y="96"/>
                </a:cxn>
                <a:cxn ang="0">
                  <a:pos x="240" y="96"/>
                </a:cxn>
                <a:cxn ang="0">
                  <a:pos x="246" y="108"/>
                </a:cxn>
                <a:cxn ang="0">
                  <a:pos x="258" y="84"/>
                </a:cxn>
                <a:cxn ang="0">
                  <a:pos x="270" y="90"/>
                </a:cxn>
                <a:cxn ang="0">
                  <a:pos x="276" y="96"/>
                </a:cxn>
                <a:cxn ang="0">
                  <a:pos x="288" y="48"/>
                </a:cxn>
                <a:cxn ang="0">
                  <a:pos x="294" y="72"/>
                </a:cxn>
                <a:cxn ang="0">
                  <a:pos x="306" y="66"/>
                </a:cxn>
                <a:cxn ang="0">
                  <a:pos x="312" y="54"/>
                </a:cxn>
                <a:cxn ang="0">
                  <a:pos x="324" y="48"/>
                </a:cxn>
                <a:cxn ang="0">
                  <a:pos x="336" y="42"/>
                </a:cxn>
                <a:cxn ang="0">
                  <a:pos x="342" y="30"/>
                </a:cxn>
                <a:cxn ang="0">
                  <a:pos x="348" y="48"/>
                </a:cxn>
                <a:cxn ang="0">
                  <a:pos x="354" y="36"/>
                </a:cxn>
                <a:cxn ang="0">
                  <a:pos x="366" y="24"/>
                </a:cxn>
                <a:cxn ang="0">
                  <a:pos x="372" y="36"/>
                </a:cxn>
                <a:cxn ang="0">
                  <a:pos x="378" y="36"/>
                </a:cxn>
                <a:cxn ang="0">
                  <a:pos x="390" y="18"/>
                </a:cxn>
              </a:cxnLst>
              <a:rect l="0" t="0" r="r" b="b"/>
              <a:pathLst>
                <a:path w="396" h="198">
                  <a:moveTo>
                    <a:pt x="0" y="198"/>
                  </a:moveTo>
                  <a:lnTo>
                    <a:pt x="6" y="186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8" y="192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74"/>
                  </a:lnTo>
                  <a:lnTo>
                    <a:pt x="30" y="186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42" y="162"/>
                  </a:lnTo>
                  <a:lnTo>
                    <a:pt x="42" y="180"/>
                  </a:lnTo>
                  <a:lnTo>
                    <a:pt x="48" y="156"/>
                  </a:lnTo>
                  <a:lnTo>
                    <a:pt x="48" y="174"/>
                  </a:lnTo>
                  <a:lnTo>
                    <a:pt x="54" y="180"/>
                  </a:lnTo>
                  <a:lnTo>
                    <a:pt x="54" y="168"/>
                  </a:lnTo>
                  <a:lnTo>
                    <a:pt x="60" y="156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66" y="156"/>
                  </a:lnTo>
                  <a:lnTo>
                    <a:pt x="66" y="162"/>
                  </a:lnTo>
                  <a:lnTo>
                    <a:pt x="72" y="168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90" y="168"/>
                  </a:lnTo>
                  <a:lnTo>
                    <a:pt x="90" y="162"/>
                  </a:lnTo>
                  <a:lnTo>
                    <a:pt x="96" y="156"/>
                  </a:lnTo>
                  <a:lnTo>
                    <a:pt x="96" y="150"/>
                  </a:lnTo>
                  <a:lnTo>
                    <a:pt x="96" y="168"/>
                  </a:lnTo>
                  <a:lnTo>
                    <a:pt x="102" y="162"/>
                  </a:lnTo>
                  <a:lnTo>
                    <a:pt x="102" y="150"/>
                  </a:lnTo>
                  <a:lnTo>
                    <a:pt x="108" y="162"/>
                  </a:lnTo>
                  <a:lnTo>
                    <a:pt x="108" y="150"/>
                  </a:lnTo>
                  <a:lnTo>
                    <a:pt x="114" y="138"/>
                  </a:lnTo>
                  <a:lnTo>
                    <a:pt x="114" y="162"/>
                  </a:lnTo>
                  <a:lnTo>
                    <a:pt x="126" y="138"/>
                  </a:lnTo>
                  <a:lnTo>
                    <a:pt x="120" y="138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2" y="138"/>
                  </a:lnTo>
                  <a:lnTo>
                    <a:pt x="138" y="156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50"/>
                  </a:lnTo>
                  <a:lnTo>
                    <a:pt x="162" y="138"/>
                  </a:lnTo>
                  <a:lnTo>
                    <a:pt x="162" y="126"/>
                  </a:lnTo>
                  <a:lnTo>
                    <a:pt x="168" y="126"/>
                  </a:lnTo>
                  <a:lnTo>
                    <a:pt x="174" y="120"/>
                  </a:lnTo>
                  <a:lnTo>
                    <a:pt x="174" y="144"/>
                  </a:lnTo>
                  <a:lnTo>
                    <a:pt x="180" y="138"/>
                  </a:lnTo>
                  <a:lnTo>
                    <a:pt x="186" y="114"/>
                  </a:lnTo>
                  <a:lnTo>
                    <a:pt x="186" y="120"/>
                  </a:lnTo>
                  <a:lnTo>
                    <a:pt x="192" y="126"/>
                  </a:lnTo>
                  <a:lnTo>
                    <a:pt x="192" y="120"/>
                  </a:lnTo>
                  <a:lnTo>
                    <a:pt x="192" y="126"/>
                  </a:lnTo>
                  <a:lnTo>
                    <a:pt x="198" y="144"/>
                  </a:lnTo>
                  <a:lnTo>
                    <a:pt x="198" y="138"/>
                  </a:lnTo>
                  <a:lnTo>
                    <a:pt x="204" y="126"/>
                  </a:lnTo>
                  <a:lnTo>
                    <a:pt x="204" y="132"/>
                  </a:lnTo>
                  <a:lnTo>
                    <a:pt x="204" y="120"/>
                  </a:lnTo>
                  <a:lnTo>
                    <a:pt x="210" y="132"/>
                  </a:lnTo>
                  <a:lnTo>
                    <a:pt x="210" y="120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22" y="108"/>
                  </a:lnTo>
                  <a:lnTo>
                    <a:pt x="222" y="102"/>
                  </a:lnTo>
                  <a:lnTo>
                    <a:pt x="228" y="108"/>
                  </a:lnTo>
                  <a:lnTo>
                    <a:pt x="228" y="102"/>
                  </a:lnTo>
                  <a:lnTo>
                    <a:pt x="234" y="96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40" y="96"/>
                  </a:lnTo>
                  <a:lnTo>
                    <a:pt x="240" y="108"/>
                  </a:lnTo>
                  <a:lnTo>
                    <a:pt x="246" y="114"/>
                  </a:lnTo>
                  <a:lnTo>
                    <a:pt x="246" y="108"/>
                  </a:lnTo>
                  <a:lnTo>
                    <a:pt x="252" y="120"/>
                  </a:lnTo>
                  <a:lnTo>
                    <a:pt x="252" y="78"/>
                  </a:lnTo>
                  <a:lnTo>
                    <a:pt x="258" y="84"/>
                  </a:lnTo>
                  <a:lnTo>
                    <a:pt x="264" y="84"/>
                  </a:lnTo>
                  <a:lnTo>
                    <a:pt x="264" y="60"/>
                  </a:lnTo>
                  <a:lnTo>
                    <a:pt x="270" y="90"/>
                  </a:lnTo>
                  <a:lnTo>
                    <a:pt x="270" y="78"/>
                  </a:lnTo>
                  <a:lnTo>
                    <a:pt x="276" y="84"/>
                  </a:lnTo>
                  <a:lnTo>
                    <a:pt x="276" y="96"/>
                  </a:lnTo>
                  <a:lnTo>
                    <a:pt x="282" y="102"/>
                  </a:lnTo>
                  <a:lnTo>
                    <a:pt x="282" y="72"/>
                  </a:lnTo>
                  <a:lnTo>
                    <a:pt x="288" y="48"/>
                  </a:lnTo>
                  <a:lnTo>
                    <a:pt x="288" y="72"/>
                  </a:lnTo>
                  <a:lnTo>
                    <a:pt x="294" y="60"/>
                  </a:lnTo>
                  <a:lnTo>
                    <a:pt x="294" y="72"/>
                  </a:lnTo>
                  <a:lnTo>
                    <a:pt x="300" y="60"/>
                  </a:lnTo>
                  <a:lnTo>
                    <a:pt x="300" y="48"/>
                  </a:lnTo>
                  <a:lnTo>
                    <a:pt x="306" y="66"/>
                  </a:lnTo>
                  <a:lnTo>
                    <a:pt x="312" y="54"/>
                  </a:lnTo>
                  <a:lnTo>
                    <a:pt x="312" y="36"/>
                  </a:lnTo>
                  <a:lnTo>
                    <a:pt x="312" y="54"/>
                  </a:lnTo>
                  <a:lnTo>
                    <a:pt x="318" y="60"/>
                  </a:lnTo>
                  <a:lnTo>
                    <a:pt x="324" y="60"/>
                  </a:lnTo>
                  <a:lnTo>
                    <a:pt x="324" y="48"/>
                  </a:lnTo>
                  <a:lnTo>
                    <a:pt x="330" y="60"/>
                  </a:lnTo>
                  <a:lnTo>
                    <a:pt x="330" y="36"/>
                  </a:lnTo>
                  <a:lnTo>
                    <a:pt x="336" y="42"/>
                  </a:lnTo>
                  <a:lnTo>
                    <a:pt x="336" y="36"/>
                  </a:lnTo>
                  <a:lnTo>
                    <a:pt x="342" y="54"/>
                  </a:lnTo>
                  <a:lnTo>
                    <a:pt x="342" y="30"/>
                  </a:lnTo>
                  <a:lnTo>
                    <a:pt x="342" y="42"/>
                  </a:lnTo>
                  <a:lnTo>
                    <a:pt x="348" y="24"/>
                  </a:lnTo>
                  <a:lnTo>
                    <a:pt x="348" y="48"/>
                  </a:lnTo>
                  <a:lnTo>
                    <a:pt x="354" y="36"/>
                  </a:lnTo>
                  <a:lnTo>
                    <a:pt x="354" y="18"/>
                  </a:lnTo>
                  <a:lnTo>
                    <a:pt x="354" y="36"/>
                  </a:lnTo>
                  <a:lnTo>
                    <a:pt x="360" y="42"/>
                  </a:lnTo>
                  <a:lnTo>
                    <a:pt x="360" y="36"/>
                  </a:lnTo>
                  <a:lnTo>
                    <a:pt x="366" y="24"/>
                  </a:lnTo>
                  <a:lnTo>
                    <a:pt x="366" y="42"/>
                  </a:lnTo>
                  <a:lnTo>
                    <a:pt x="372" y="30"/>
                  </a:lnTo>
                  <a:lnTo>
                    <a:pt x="372" y="36"/>
                  </a:lnTo>
                  <a:lnTo>
                    <a:pt x="372" y="30"/>
                  </a:lnTo>
                  <a:lnTo>
                    <a:pt x="378" y="12"/>
                  </a:lnTo>
                  <a:lnTo>
                    <a:pt x="378" y="36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90" y="18"/>
                  </a:lnTo>
                  <a:lnTo>
                    <a:pt x="396" y="0"/>
                  </a:lnTo>
                  <a:lnTo>
                    <a:pt x="396" y="12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19"/>
            <p:cNvSpPr>
              <a:spLocks/>
            </p:cNvSpPr>
            <p:nvPr/>
          </p:nvSpPr>
          <p:spPr bwMode="auto">
            <a:xfrm>
              <a:off x="3576221" y="1702493"/>
              <a:ext cx="1182243" cy="751172"/>
            </a:xfrm>
            <a:custGeom>
              <a:avLst/>
              <a:gdLst/>
              <a:ahLst/>
              <a:cxnLst>
                <a:cxn ang="0">
                  <a:pos x="6" y="348"/>
                </a:cxn>
                <a:cxn ang="0">
                  <a:pos x="18" y="354"/>
                </a:cxn>
                <a:cxn ang="0">
                  <a:pos x="30" y="348"/>
                </a:cxn>
                <a:cxn ang="0">
                  <a:pos x="48" y="324"/>
                </a:cxn>
                <a:cxn ang="0">
                  <a:pos x="60" y="330"/>
                </a:cxn>
                <a:cxn ang="0">
                  <a:pos x="72" y="324"/>
                </a:cxn>
                <a:cxn ang="0">
                  <a:pos x="78" y="294"/>
                </a:cxn>
                <a:cxn ang="0">
                  <a:pos x="96" y="306"/>
                </a:cxn>
                <a:cxn ang="0">
                  <a:pos x="102" y="318"/>
                </a:cxn>
                <a:cxn ang="0">
                  <a:pos x="108" y="318"/>
                </a:cxn>
                <a:cxn ang="0">
                  <a:pos x="120" y="324"/>
                </a:cxn>
                <a:cxn ang="0">
                  <a:pos x="126" y="306"/>
                </a:cxn>
                <a:cxn ang="0">
                  <a:pos x="132" y="336"/>
                </a:cxn>
                <a:cxn ang="0">
                  <a:pos x="144" y="294"/>
                </a:cxn>
                <a:cxn ang="0">
                  <a:pos x="150" y="288"/>
                </a:cxn>
                <a:cxn ang="0">
                  <a:pos x="156" y="300"/>
                </a:cxn>
                <a:cxn ang="0">
                  <a:pos x="162" y="276"/>
                </a:cxn>
                <a:cxn ang="0">
                  <a:pos x="174" y="276"/>
                </a:cxn>
                <a:cxn ang="0">
                  <a:pos x="180" y="252"/>
                </a:cxn>
                <a:cxn ang="0">
                  <a:pos x="192" y="234"/>
                </a:cxn>
                <a:cxn ang="0">
                  <a:pos x="204" y="234"/>
                </a:cxn>
                <a:cxn ang="0">
                  <a:pos x="216" y="234"/>
                </a:cxn>
                <a:cxn ang="0">
                  <a:pos x="222" y="300"/>
                </a:cxn>
                <a:cxn ang="0">
                  <a:pos x="234" y="324"/>
                </a:cxn>
                <a:cxn ang="0">
                  <a:pos x="240" y="330"/>
                </a:cxn>
                <a:cxn ang="0">
                  <a:pos x="252" y="270"/>
                </a:cxn>
                <a:cxn ang="0">
                  <a:pos x="258" y="294"/>
                </a:cxn>
                <a:cxn ang="0">
                  <a:pos x="270" y="300"/>
                </a:cxn>
                <a:cxn ang="0">
                  <a:pos x="276" y="318"/>
                </a:cxn>
                <a:cxn ang="0">
                  <a:pos x="288" y="342"/>
                </a:cxn>
                <a:cxn ang="0">
                  <a:pos x="294" y="354"/>
                </a:cxn>
                <a:cxn ang="0">
                  <a:pos x="306" y="354"/>
                </a:cxn>
                <a:cxn ang="0">
                  <a:pos x="324" y="348"/>
                </a:cxn>
                <a:cxn ang="0">
                  <a:pos x="330" y="342"/>
                </a:cxn>
                <a:cxn ang="0">
                  <a:pos x="336" y="348"/>
                </a:cxn>
                <a:cxn ang="0">
                  <a:pos x="348" y="354"/>
                </a:cxn>
                <a:cxn ang="0">
                  <a:pos x="360" y="336"/>
                </a:cxn>
                <a:cxn ang="0">
                  <a:pos x="366" y="0"/>
                </a:cxn>
                <a:cxn ang="0">
                  <a:pos x="378" y="312"/>
                </a:cxn>
                <a:cxn ang="0">
                  <a:pos x="390" y="318"/>
                </a:cxn>
                <a:cxn ang="0">
                  <a:pos x="402" y="222"/>
                </a:cxn>
                <a:cxn ang="0">
                  <a:pos x="408" y="330"/>
                </a:cxn>
              </a:cxnLst>
              <a:rect l="0" t="0" r="r" b="b"/>
              <a:pathLst>
                <a:path w="414" h="354">
                  <a:moveTo>
                    <a:pt x="0" y="354"/>
                  </a:moveTo>
                  <a:lnTo>
                    <a:pt x="6" y="330"/>
                  </a:lnTo>
                  <a:lnTo>
                    <a:pt x="6" y="348"/>
                  </a:lnTo>
                  <a:lnTo>
                    <a:pt x="12" y="342"/>
                  </a:lnTo>
                  <a:lnTo>
                    <a:pt x="12" y="330"/>
                  </a:lnTo>
                  <a:lnTo>
                    <a:pt x="18" y="354"/>
                  </a:lnTo>
                  <a:lnTo>
                    <a:pt x="18" y="348"/>
                  </a:lnTo>
                  <a:lnTo>
                    <a:pt x="24" y="354"/>
                  </a:lnTo>
                  <a:lnTo>
                    <a:pt x="30" y="348"/>
                  </a:lnTo>
                  <a:lnTo>
                    <a:pt x="36" y="342"/>
                  </a:lnTo>
                  <a:lnTo>
                    <a:pt x="36" y="324"/>
                  </a:lnTo>
                  <a:lnTo>
                    <a:pt x="48" y="324"/>
                  </a:lnTo>
                  <a:lnTo>
                    <a:pt x="48" y="342"/>
                  </a:lnTo>
                  <a:lnTo>
                    <a:pt x="54" y="348"/>
                  </a:lnTo>
                  <a:lnTo>
                    <a:pt x="60" y="330"/>
                  </a:lnTo>
                  <a:lnTo>
                    <a:pt x="66" y="336"/>
                  </a:lnTo>
                  <a:lnTo>
                    <a:pt x="66" y="324"/>
                  </a:lnTo>
                  <a:lnTo>
                    <a:pt x="72" y="324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84" y="312"/>
                  </a:lnTo>
                  <a:lnTo>
                    <a:pt x="96" y="306"/>
                  </a:lnTo>
                  <a:lnTo>
                    <a:pt x="96" y="31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2" y="312"/>
                  </a:lnTo>
                  <a:lnTo>
                    <a:pt x="108" y="300"/>
                  </a:lnTo>
                  <a:lnTo>
                    <a:pt x="108" y="318"/>
                  </a:lnTo>
                  <a:lnTo>
                    <a:pt x="114" y="312"/>
                  </a:lnTo>
                  <a:lnTo>
                    <a:pt x="114" y="306"/>
                  </a:lnTo>
                  <a:lnTo>
                    <a:pt x="120" y="324"/>
                  </a:lnTo>
                  <a:lnTo>
                    <a:pt x="120" y="306"/>
                  </a:lnTo>
                  <a:lnTo>
                    <a:pt x="126" y="312"/>
                  </a:lnTo>
                  <a:lnTo>
                    <a:pt x="126" y="306"/>
                  </a:lnTo>
                  <a:lnTo>
                    <a:pt x="126" y="324"/>
                  </a:lnTo>
                  <a:lnTo>
                    <a:pt x="132" y="324"/>
                  </a:lnTo>
                  <a:lnTo>
                    <a:pt x="132" y="336"/>
                  </a:lnTo>
                  <a:lnTo>
                    <a:pt x="138" y="324"/>
                  </a:lnTo>
                  <a:lnTo>
                    <a:pt x="138" y="306"/>
                  </a:lnTo>
                  <a:lnTo>
                    <a:pt x="144" y="294"/>
                  </a:lnTo>
                  <a:lnTo>
                    <a:pt x="144" y="306"/>
                  </a:lnTo>
                  <a:lnTo>
                    <a:pt x="144" y="282"/>
                  </a:lnTo>
                  <a:lnTo>
                    <a:pt x="150" y="288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56" y="300"/>
                  </a:lnTo>
                  <a:lnTo>
                    <a:pt x="156" y="294"/>
                  </a:lnTo>
                  <a:lnTo>
                    <a:pt x="162" y="282"/>
                  </a:lnTo>
                  <a:lnTo>
                    <a:pt x="162" y="276"/>
                  </a:lnTo>
                  <a:lnTo>
                    <a:pt x="168" y="282"/>
                  </a:lnTo>
                  <a:lnTo>
                    <a:pt x="168" y="288"/>
                  </a:lnTo>
                  <a:lnTo>
                    <a:pt x="174" y="276"/>
                  </a:lnTo>
                  <a:lnTo>
                    <a:pt x="174" y="264"/>
                  </a:lnTo>
                  <a:lnTo>
                    <a:pt x="180" y="264"/>
                  </a:lnTo>
                  <a:lnTo>
                    <a:pt x="180" y="252"/>
                  </a:lnTo>
                  <a:lnTo>
                    <a:pt x="186" y="246"/>
                  </a:lnTo>
                  <a:lnTo>
                    <a:pt x="186" y="234"/>
                  </a:lnTo>
                  <a:lnTo>
                    <a:pt x="192" y="234"/>
                  </a:lnTo>
                  <a:lnTo>
                    <a:pt x="198" y="228"/>
                  </a:lnTo>
                  <a:lnTo>
                    <a:pt x="204" y="21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16"/>
                  </a:lnTo>
                  <a:lnTo>
                    <a:pt x="216" y="234"/>
                  </a:lnTo>
                  <a:lnTo>
                    <a:pt x="216" y="264"/>
                  </a:lnTo>
                  <a:lnTo>
                    <a:pt x="222" y="282"/>
                  </a:lnTo>
                  <a:lnTo>
                    <a:pt x="222" y="300"/>
                  </a:lnTo>
                  <a:lnTo>
                    <a:pt x="228" y="312"/>
                  </a:lnTo>
                  <a:lnTo>
                    <a:pt x="228" y="318"/>
                  </a:lnTo>
                  <a:lnTo>
                    <a:pt x="234" y="324"/>
                  </a:lnTo>
                  <a:lnTo>
                    <a:pt x="234" y="342"/>
                  </a:lnTo>
                  <a:lnTo>
                    <a:pt x="240" y="336"/>
                  </a:lnTo>
                  <a:lnTo>
                    <a:pt x="240" y="330"/>
                  </a:lnTo>
                  <a:lnTo>
                    <a:pt x="246" y="342"/>
                  </a:lnTo>
                  <a:lnTo>
                    <a:pt x="246" y="306"/>
                  </a:lnTo>
                  <a:lnTo>
                    <a:pt x="252" y="270"/>
                  </a:lnTo>
                  <a:lnTo>
                    <a:pt x="252" y="288"/>
                  </a:lnTo>
                  <a:lnTo>
                    <a:pt x="258" y="300"/>
                  </a:lnTo>
                  <a:lnTo>
                    <a:pt x="258" y="294"/>
                  </a:lnTo>
                  <a:lnTo>
                    <a:pt x="264" y="318"/>
                  </a:lnTo>
                  <a:lnTo>
                    <a:pt x="264" y="312"/>
                  </a:lnTo>
                  <a:lnTo>
                    <a:pt x="270" y="300"/>
                  </a:lnTo>
                  <a:lnTo>
                    <a:pt x="270" y="318"/>
                  </a:lnTo>
                  <a:lnTo>
                    <a:pt x="276" y="324"/>
                  </a:lnTo>
                  <a:lnTo>
                    <a:pt x="276" y="318"/>
                  </a:lnTo>
                  <a:lnTo>
                    <a:pt x="282" y="300"/>
                  </a:lnTo>
                  <a:lnTo>
                    <a:pt x="282" y="324"/>
                  </a:lnTo>
                  <a:lnTo>
                    <a:pt x="288" y="342"/>
                  </a:lnTo>
                  <a:lnTo>
                    <a:pt x="288" y="348"/>
                  </a:lnTo>
                  <a:lnTo>
                    <a:pt x="294" y="342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00" y="354"/>
                  </a:lnTo>
                  <a:lnTo>
                    <a:pt x="306" y="354"/>
                  </a:lnTo>
                  <a:lnTo>
                    <a:pt x="312" y="330"/>
                  </a:lnTo>
                  <a:lnTo>
                    <a:pt x="318" y="336"/>
                  </a:lnTo>
                  <a:lnTo>
                    <a:pt x="324" y="348"/>
                  </a:lnTo>
                  <a:lnTo>
                    <a:pt x="324" y="342"/>
                  </a:lnTo>
                  <a:lnTo>
                    <a:pt x="330" y="336"/>
                  </a:lnTo>
                  <a:lnTo>
                    <a:pt x="330" y="342"/>
                  </a:lnTo>
                  <a:lnTo>
                    <a:pt x="336" y="348"/>
                  </a:lnTo>
                  <a:lnTo>
                    <a:pt x="336" y="342"/>
                  </a:lnTo>
                  <a:lnTo>
                    <a:pt x="336" y="348"/>
                  </a:lnTo>
                  <a:lnTo>
                    <a:pt x="348" y="336"/>
                  </a:lnTo>
                  <a:lnTo>
                    <a:pt x="342" y="336"/>
                  </a:lnTo>
                  <a:lnTo>
                    <a:pt x="348" y="354"/>
                  </a:lnTo>
                  <a:lnTo>
                    <a:pt x="354" y="342"/>
                  </a:lnTo>
                  <a:lnTo>
                    <a:pt x="354" y="324"/>
                  </a:lnTo>
                  <a:lnTo>
                    <a:pt x="360" y="336"/>
                  </a:lnTo>
                  <a:lnTo>
                    <a:pt x="360" y="312"/>
                  </a:lnTo>
                  <a:lnTo>
                    <a:pt x="366" y="246"/>
                  </a:lnTo>
                  <a:lnTo>
                    <a:pt x="366" y="0"/>
                  </a:lnTo>
                  <a:lnTo>
                    <a:pt x="372" y="78"/>
                  </a:lnTo>
                  <a:lnTo>
                    <a:pt x="372" y="234"/>
                  </a:lnTo>
                  <a:lnTo>
                    <a:pt x="378" y="312"/>
                  </a:lnTo>
                  <a:lnTo>
                    <a:pt x="378" y="336"/>
                  </a:lnTo>
                  <a:lnTo>
                    <a:pt x="390" y="342"/>
                  </a:lnTo>
                  <a:lnTo>
                    <a:pt x="390" y="318"/>
                  </a:lnTo>
                  <a:lnTo>
                    <a:pt x="396" y="282"/>
                  </a:lnTo>
                  <a:lnTo>
                    <a:pt x="396" y="222"/>
                  </a:lnTo>
                  <a:lnTo>
                    <a:pt x="402" y="222"/>
                  </a:lnTo>
                  <a:lnTo>
                    <a:pt x="402" y="264"/>
                  </a:lnTo>
                  <a:lnTo>
                    <a:pt x="408" y="312"/>
                  </a:lnTo>
                  <a:lnTo>
                    <a:pt x="408" y="330"/>
                  </a:lnTo>
                  <a:lnTo>
                    <a:pt x="414" y="342"/>
                  </a:lnTo>
                  <a:lnTo>
                    <a:pt x="414" y="336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20"/>
            <p:cNvSpPr>
              <a:spLocks/>
            </p:cNvSpPr>
            <p:nvPr/>
          </p:nvSpPr>
          <p:spPr bwMode="auto">
            <a:xfrm>
              <a:off x="4758463" y="1524249"/>
              <a:ext cx="1216510" cy="1947956"/>
            </a:xfrm>
            <a:custGeom>
              <a:avLst/>
              <a:gdLst/>
              <a:ahLst/>
              <a:cxnLst>
                <a:cxn ang="0">
                  <a:pos x="6" y="384"/>
                </a:cxn>
                <a:cxn ang="0">
                  <a:pos x="18" y="462"/>
                </a:cxn>
                <a:cxn ang="0">
                  <a:pos x="24" y="534"/>
                </a:cxn>
                <a:cxn ang="0">
                  <a:pos x="36" y="576"/>
                </a:cxn>
                <a:cxn ang="0">
                  <a:pos x="54" y="498"/>
                </a:cxn>
                <a:cxn ang="0">
                  <a:pos x="60" y="558"/>
                </a:cxn>
                <a:cxn ang="0">
                  <a:pos x="72" y="564"/>
                </a:cxn>
                <a:cxn ang="0">
                  <a:pos x="84" y="594"/>
                </a:cxn>
                <a:cxn ang="0">
                  <a:pos x="90" y="630"/>
                </a:cxn>
                <a:cxn ang="0">
                  <a:pos x="102" y="630"/>
                </a:cxn>
                <a:cxn ang="0">
                  <a:pos x="114" y="630"/>
                </a:cxn>
                <a:cxn ang="0">
                  <a:pos x="120" y="630"/>
                </a:cxn>
                <a:cxn ang="0">
                  <a:pos x="132" y="606"/>
                </a:cxn>
                <a:cxn ang="0">
                  <a:pos x="144" y="594"/>
                </a:cxn>
                <a:cxn ang="0">
                  <a:pos x="150" y="606"/>
                </a:cxn>
                <a:cxn ang="0">
                  <a:pos x="162" y="576"/>
                </a:cxn>
                <a:cxn ang="0">
                  <a:pos x="168" y="558"/>
                </a:cxn>
                <a:cxn ang="0">
                  <a:pos x="180" y="540"/>
                </a:cxn>
                <a:cxn ang="0">
                  <a:pos x="192" y="552"/>
                </a:cxn>
                <a:cxn ang="0">
                  <a:pos x="198" y="558"/>
                </a:cxn>
                <a:cxn ang="0">
                  <a:pos x="210" y="528"/>
                </a:cxn>
                <a:cxn ang="0">
                  <a:pos x="222" y="126"/>
                </a:cxn>
                <a:cxn ang="0">
                  <a:pos x="228" y="348"/>
                </a:cxn>
                <a:cxn ang="0">
                  <a:pos x="240" y="636"/>
                </a:cxn>
                <a:cxn ang="0">
                  <a:pos x="246" y="732"/>
                </a:cxn>
                <a:cxn ang="0">
                  <a:pos x="258" y="768"/>
                </a:cxn>
                <a:cxn ang="0">
                  <a:pos x="264" y="786"/>
                </a:cxn>
                <a:cxn ang="0">
                  <a:pos x="270" y="780"/>
                </a:cxn>
                <a:cxn ang="0">
                  <a:pos x="282" y="714"/>
                </a:cxn>
                <a:cxn ang="0">
                  <a:pos x="294" y="564"/>
                </a:cxn>
                <a:cxn ang="0">
                  <a:pos x="300" y="804"/>
                </a:cxn>
                <a:cxn ang="0">
                  <a:pos x="312" y="876"/>
                </a:cxn>
                <a:cxn ang="0">
                  <a:pos x="324" y="894"/>
                </a:cxn>
                <a:cxn ang="0">
                  <a:pos x="330" y="912"/>
                </a:cxn>
                <a:cxn ang="0">
                  <a:pos x="342" y="906"/>
                </a:cxn>
                <a:cxn ang="0">
                  <a:pos x="348" y="900"/>
                </a:cxn>
                <a:cxn ang="0">
                  <a:pos x="360" y="906"/>
                </a:cxn>
                <a:cxn ang="0">
                  <a:pos x="372" y="918"/>
                </a:cxn>
                <a:cxn ang="0">
                  <a:pos x="384" y="906"/>
                </a:cxn>
                <a:cxn ang="0">
                  <a:pos x="396" y="906"/>
                </a:cxn>
                <a:cxn ang="0">
                  <a:pos x="408" y="912"/>
                </a:cxn>
                <a:cxn ang="0">
                  <a:pos x="414" y="900"/>
                </a:cxn>
              </a:cxnLst>
              <a:rect l="0" t="0" r="r" b="b"/>
              <a:pathLst>
                <a:path w="426" h="918">
                  <a:moveTo>
                    <a:pt x="0" y="420"/>
                  </a:moveTo>
                  <a:lnTo>
                    <a:pt x="6" y="396"/>
                  </a:lnTo>
                  <a:lnTo>
                    <a:pt x="6" y="384"/>
                  </a:lnTo>
                  <a:lnTo>
                    <a:pt x="12" y="372"/>
                  </a:lnTo>
                  <a:lnTo>
                    <a:pt x="12" y="444"/>
                  </a:lnTo>
                  <a:lnTo>
                    <a:pt x="18" y="462"/>
                  </a:lnTo>
                  <a:lnTo>
                    <a:pt x="18" y="492"/>
                  </a:lnTo>
                  <a:lnTo>
                    <a:pt x="24" y="504"/>
                  </a:lnTo>
                  <a:lnTo>
                    <a:pt x="24" y="534"/>
                  </a:lnTo>
                  <a:lnTo>
                    <a:pt x="30" y="546"/>
                  </a:lnTo>
                  <a:lnTo>
                    <a:pt x="30" y="564"/>
                  </a:lnTo>
                  <a:lnTo>
                    <a:pt x="36" y="576"/>
                  </a:lnTo>
                  <a:lnTo>
                    <a:pt x="48" y="552"/>
                  </a:lnTo>
                  <a:lnTo>
                    <a:pt x="48" y="522"/>
                  </a:lnTo>
                  <a:lnTo>
                    <a:pt x="54" y="498"/>
                  </a:lnTo>
                  <a:lnTo>
                    <a:pt x="54" y="486"/>
                  </a:lnTo>
                  <a:lnTo>
                    <a:pt x="60" y="504"/>
                  </a:lnTo>
                  <a:lnTo>
                    <a:pt x="60" y="558"/>
                  </a:lnTo>
                  <a:lnTo>
                    <a:pt x="66" y="552"/>
                  </a:lnTo>
                  <a:lnTo>
                    <a:pt x="72" y="570"/>
                  </a:lnTo>
                  <a:lnTo>
                    <a:pt x="72" y="564"/>
                  </a:lnTo>
                  <a:lnTo>
                    <a:pt x="78" y="558"/>
                  </a:lnTo>
                  <a:lnTo>
                    <a:pt x="78" y="588"/>
                  </a:lnTo>
                  <a:lnTo>
                    <a:pt x="84" y="594"/>
                  </a:lnTo>
                  <a:lnTo>
                    <a:pt x="84" y="618"/>
                  </a:lnTo>
                  <a:lnTo>
                    <a:pt x="90" y="612"/>
                  </a:lnTo>
                  <a:lnTo>
                    <a:pt x="90" y="630"/>
                  </a:lnTo>
                  <a:lnTo>
                    <a:pt x="96" y="624"/>
                  </a:lnTo>
                  <a:lnTo>
                    <a:pt x="102" y="642"/>
                  </a:lnTo>
                  <a:lnTo>
                    <a:pt x="102" y="630"/>
                  </a:lnTo>
                  <a:lnTo>
                    <a:pt x="108" y="624"/>
                  </a:lnTo>
                  <a:lnTo>
                    <a:pt x="108" y="612"/>
                  </a:lnTo>
                  <a:lnTo>
                    <a:pt x="114" y="630"/>
                  </a:lnTo>
                  <a:lnTo>
                    <a:pt x="114" y="618"/>
                  </a:lnTo>
                  <a:lnTo>
                    <a:pt x="126" y="630"/>
                  </a:lnTo>
                  <a:lnTo>
                    <a:pt x="120" y="630"/>
                  </a:lnTo>
                  <a:lnTo>
                    <a:pt x="126" y="612"/>
                  </a:lnTo>
                  <a:lnTo>
                    <a:pt x="132" y="618"/>
                  </a:lnTo>
                  <a:lnTo>
                    <a:pt x="132" y="606"/>
                  </a:lnTo>
                  <a:lnTo>
                    <a:pt x="144" y="606"/>
                  </a:lnTo>
                  <a:lnTo>
                    <a:pt x="138" y="606"/>
                  </a:lnTo>
                  <a:lnTo>
                    <a:pt x="144" y="594"/>
                  </a:lnTo>
                  <a:lnTo>
                    <a:pt x="150" y="600"/>
                  </a:lnTo>
                  <a:lnTo>
                    <a:pt x="150" y="594"/>
                  </a:lnTo>
                  <a:lnTo>
                    <a:pt x="150" y="606"/>
                  </a:lnTo>
                  <a:lnTo>
                    <a:pt x="156" y="588"/>
                  </a:lnTo>
                  <a:lnTo>
                    <a:pt x="156" y="582"/>
                  </a:lnTo>
                  <a:lnTo>
                    <a:pt x="162" y="576"/>
                  </a:lnTo>
                  <a:lnTo>
                    <a:pt x="168" y="570"/>
                  </a:lnTo>
                  <a:lnTo>
                    <a:pt x="168" y="552"/>
                  </a:lnTo>
                  <a:lnTo>
                    <a:pt x="168" y="558"/>
                  </a:lnTo>
                  <a:lnTo>
                    <a:pt x="174" y="558"/>
                  </a:lnTo>
                  <a:lnTo>
                    <a:pt x="174" y="546"/>
                  </a:lnTo>
                  <a:lnTo>
                    <a:pt x="180" y="540"/>
                  </a:lnTo>
                  <a:lnTo>
                    <a:pt x="180" y="570"/>
                  </a:lnTo>
                  <a:lnTo>
                    <a:pt x="192" y="558"/>
                  </a:lnTo>
                  <a:lnTo>
                    <a:pt x="192" y="552"/>
                  </a:lnTo>
                  <a:lnTo>
                    <a:pt x="198" y="552"/>
                  </a:lnTo>
                  <a:lnTo>
                    <a:pt x="198" y="582"/>
                  </a:lnTo>
                  <a:lnTo>
                    <a:pt x="198" y="558"/>
                  </a:lnTo>
                  <a:lnTo>
                    <a:pt x="204" y="564"/>
                  </a:lnTo>
                  <a:lnTo>
                    <a:pt x="204" y="534"/>
                  </a:lnTo>
                  <a:lnTo>
                    <a:pt x="210" y="528"/>
                  </a:lnTo>
                  <a:lnTo>
                    <a:pt x="216" y="450"/>
                  </a:lnTo>
                  <a:lnTo>
                    <a:pt x="216" y="318"/>
                  </a:lnTo>
                  <a:lnTo>
                    <a:pt x="222" y="126"/>
                  </a:lnTo>
                  <a:lnTo>
                    <a:pt x="222" y="0"/>
                  </a:lnTo>
                  <a:lnTo>
                    <a:pt x="228" y="78"/>
                  </a:lnTo>
                  <a:lnTo>
                    <a:pt x="228" y="348"/>
                  </a:lnTo>
                  <a:lnTo>
                    <a:pt x="234" y="432"/>
                  </a:lnTo>
                  <a:lnTo>
                    <a:pt x="234" y="540"/>
                  </a:lnTo>
                  <a:lnTo>
                    <a:pt x="240" y="636"/>
                  </a:lnTo>
                  <a:lnTo>
                    <a:pt x="240" y="708"/>
                  </a:lnTo>
                  <a:lnTo>
                    <a:pt x="246" y="720"/>
                  </a:lnTo>
                  <a:lnTo>
                    <a:pt x="246" y="732"/>
                  </a:lnTo>
                  <a:lnTo>
                    <a:pt x="252" y="750"/>
                  </a:lnTo>
                  <a:lnTo>
                    <a:pt x="252" y="762"/>
                  </a:lnTo>
                  <a:lnTo>
                    <a:pt x="258" y="768"/>
                  </a:lnTo>
                  <a:lnTo>
                    <a:pt x="258" y="780"/>
                  </a:lnTo>
                  <a:lnTo>
                    <a:pt x="264" y="792"/>
                  </a:lnTo>
                  <a:lnTo>
                    <a:pt x="264" y="786"/>
                  </a:lnTo>
                  <a:lnTo>
                    <a:pt x="270" y="774"/>
                  </a:lnTo>
                  <a:lnTo>
                    <a:pt x="270" y="798"/>
                  </a:lnTo>
                  <a:lnTo>
                    <a:pt x="270" y="780"/>
                  </a:lnTo>
                  <a:lnTo>
                    <a:pt x="276" y="774"/>
                  </a:lnTo>
                  <a:lnTo>
                    <a:pt x="282" y="762"/>
                  </a:lnTo>
                  <a:lnTo>
                    <a:pt x="282" y="714"/>
                  </a:lnTo>
                  <a:lnTo>
                    <a:pt x="288" y="630"/>
                  </a:lnTo>
                  <a:lnTo>
                    <a:pt x="288" y="516"/>
                  </a:lnTo>
                  <a:lnTo>
                    <a:pt x="294" y="564"/>
                  </a:lnTo>
                  <a:lnTo>
                    <a:pt x="294" y="642"/>
                  </a:lnTo>
                  <a:lnTo>
                    <a:pt x="300" y="702"/>
                  </a:lnTo>
                  <a:lnTo>
                    <a:pt x="300" y="804"/>
                  </a:lnTo>
                  <a:lnTo>
                    <a:pt x="306" y="840"/>
                  </a:lnTo>
                  <a:lnTo>
                    <a:pt x="306" y="864"/>
                  </a:lnTo>
                  <a:lnTo>
                    <a:pt x="312" y="876"/>
                  </a:lnTo>
                  <a:lnTo>
                    <a:pt x="318" y="894"/>
                  </a:lnTo>
                  <a:lnTo>
                    <a:pt x="324" y="900"/>
                  </a:lnTo>
                  <a:lnTo>
                    <a:pt x="324" y="894"/>
                  </a:lnTo>
                  <a:lnTo>
                    <a:pt x="330" y="906"/>
                  </a:lnTo>
                  <a:lnTo>
                    <a:pt x="330" y="900"/>
                  </a:lnTo>
                  <a:lnTo>
                    <a:pt x="330" y="912"/>
                  </a:lnTo>
                  <a:lnTo>
                    <a:pt x="336" y="906"/>
                  </a:lnTo>
                  <a:lnTo>
                    <a:pt x="336" y="912"/>
                  </a:lnTo>
                  <a:lnTo>
                    <a:pt x="342" y="906"/>
                  </a:lnTo>
                  <a:lnTo>
                    <a:pt x="342" y="900"/>
                  </a:lnTo>
                  <a:lnTo>
                    <a:pt x="354" y="900"/>
                  </a:lnTo>
                  <a:lnTo>
                    <a:pt x="348" y="900"/>
                  </a:lnTo>
                  <a:lnTo>
                    <a:pt x="354" y="900"/>
                  </a:lnTo>
                  <a:lnTo>
                    <a:pt x="360" y="894"/>
                  </a:lnTo>
                  <a:lnTo>
                    <a:pt x="360" y="906"/>
                  </a:lnTo>
                  <a:lnTo>
                    <a:pt x="366" y="906"/>
                  </a:lnTo>
                  <a:lnTo>
                    <a:pt x="372" y="912"/>
                  </a:lnTo>
                  <a:lnTo>
                    <a:pt x="372" y="918"/>
                  </a:lnTo>
                  <a:lnTo>
                    <a:pt x="378" y="912"/>
                  </a:lnTo>
                  <a:lnTo>
                    <a:pt x="378" y="900"/>
                  </a:lnTo>
                  <a:lnTo>
                    <a:pt x="384" y="906"/>
                  </a:lnTo>
                  <a:lnTo>
                    <a:pt x="390" y="918"/>
                  </a:lnTo>
                  <a:lnTo>
                    <a:pt x="390" y="912"/>
                  </a:lnTo>
                  <a:lnTo>
                    <a:pt x="396" y="906"/>
                  </a:lnTo>
                  <a:lnTo>
                    <a:pt x="396" y="918"/>
                  </a:lnTo>
                  <a:lnTo>
                    <a:pt x="402" y="918"/>
                  </a:lnTo>
                  <a:lnTo>
                    <a:pt x="408" y="912"/>
                  </a:lnTo>
                  <a:lnTo>
                    <a:pt x="408" y="906"/>
                  </a:lnTo>
                  <a:lnTo>
                    <a:pt x="414" y="912"/>
                  </a:lnTo>
                  <a:lnTo>
                    <a:pt x="414" y="900"/>
                  </a:lnTo>
                  <a:lnTo>
                    <a:pt x="420" y="906"/>
                  </a:lnTo>
                  <a:lnTo>
                    <a:pt x="426" y="90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21"/>
            <p:cNvSpPr>
              <a:spLocks/>
            </p:cNvSpPr>
            <p:nvPr/>
          </p:nvSpPr>
          <p:spPr bwMode="auto">
            <a:xfrm>
              <a:off x="5974974" y="3293960"/>
              <a:ext cx="1422118" cy="254635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12" y="72"/>
                </a:cxn>
                <a:cxn ang="0">
                  <a:pos x="18" y="18"/>
                </a:cxn>
                <a:cxn ang="0">
                  <a:pos x="30" y="102"/>
                </a:cxn>
                <a:cxn ang="0">
                  <a:pos x="42" y="102"/>
                </a:cxn>
                <a:cxn ang="0">
                  <a:pos x="54" y="96"/>
                </a:cxn>
                <a:cxn ang="0">
                  <a:pos x="60" y="102"/>
                </a:cxn>
                <a:cxn ang="0">
                  <a:pos x="72" y="96"/>
                </a:cxn>
                <a:cxn ang="0">
                  <a:pos x="84" y="102"/>
                </a:cxn>
                <a:cxn ang="0">
                  <a:pos x="102" y="102"/>
                </a:cxn>
                <a:cxn ang="0">
                  <a:pos x="108" y="108"/>
                </a:cxn>
                <a:cxn ang="0">
                  <a:pos x="120" y="102"/>
                </a:cxn>
                <a:cxn ang="0">
                  <a:pos x="132" y="108"/>
                </a:cxn>
                <a:cxn ang="0">
                  <a:pos x="138" y="102"/>
                </a:cxn>
                <a:cxn ang="0">
                  <a:pos x="144" y="18"/>
                </a:cxn>
                <a:cxn ang="0">
                  <a:pos x="156" y="114"/>
                </a:cxn>
                <a:cxn ang="0">
                  <a:pos x="162" y="108"/>
                </a:cxn>
                <a:cxn ang="0">
                  <a:pos x="174" y="114"/>
                </a:cxn>
                <a:cxn ang="0">
                  <a:pos x="180" y="120"/>
                </a:cxn>
                <a:cxn ang="0">
                  <a:pos x="192" y="120"/>
                </a:cxn>
                <a:cxn ang="0">
                  <a:pos x="210" y="114"/>
                </a:cxn>
                <a:cxn ang="0">
                  <a:pos x="228" y="108"/>
                </a:cxn>
                <a:cxn ang="0">
                  <a:pos x="240" y="108"/>
                </a:cxn>
                <a:cxn ang="0">
                  <a:pos x="252" y="96"/>
                </a:cxn>
                <a:cxn ang="0">
                  <a:pos x="264" y="108"/>
                </a:cxn>
                <a:cxn ang="0">
                  <a:pos x="276" y="108"/>
                </a:cxn>
                <a:cxn ang="0">
                  <a:pos x="294" y="108"/>
                </a:cxn>
                <a:cxn ang="0">
                  <a:pos x="306" y="114"/>
                </a:cxn>
                <a:cxn ang="0">
                  <a:pos x="324" y="108"/>
                </a:cxn>
                <a:cxn ang="0">
                  <a:pos x="336" y="108"/>
                </a:cxn>
                <a:cxn ang="0">
                  <a:pos x="348" y="114"/>
                </a:cxn>
                <a:cxn ang="0">
                  <a:pos x="360" y="108"/>
                </a:cxn>
                <a:cxn ang="0">
                  <a:pos x="366" y="114"/>
                </a:cxn>
                <a:cxn ang="0">
                  <a:pos x="384" y="96"/>
                </a:cxn>
                <a:cxn ang="0">
                  <a:pos x="396" y="102"/>
                </a:cxn>
                <a:cxn ang="0">
                  <a:pos x="414" y="102"/>
                </a:cxn>
                <a:cxn ang="0">
                  <a:pos x="420" y="96"/>
                </a:cxn>
                <a:cxn ang="0">
                  <a:pos x="438" y="96"/>
                </a:cxn>
                <a:cxn ang="0">
                  <a:pos x="450" y="102"/>
                </a:cxn>
                <a:cxn ang="0">
                  <a:pos x="456" y="18"/>
                </a:cxn>
                <a:cxn ang="0">
                  <a:pos x="468" y="96"/>
                </a:cxn>
                <a:cxn ang="0">
                  <a:pos x="480" y="108"/>
                </a:cxn>
              </a:cxnLst>
              <a:rect l="0" t="0" r="r" b="b"/>
              <a:pathLst>
                <a:path w="498" h="120">
                  <a:moveTo>
                    <a:pt x="0" y="66"/>
                  </a:moveTo>
                  <a:lnTo>
                    <a:pt x="0" y="48"/>
                  </a:lnTo>
                  <a:lnTo>
                    <a:pt x="6" y="24"/>
                  </a:lnTo>
                  <a:lnTo>
                    <a:pt x="6" y="42"/>
                  </a:lnTo>
                  <a:lnTo>
                    <a:pt x="12" y="60"/>
                  </a:lnTo>
                  <a:lnTo>
                    <a:pt x="12" y="72"/>
                  </a:lnTo>
                  <a:lnTo>
                    <a:pt x="12" y="30"/>
                  </a:lnTo>
                  <a:lnTo>
                    <a:pt x="18" y="0"/>
                  </a:lnTo>
                  <a:lnTo>
                    <a:pt x="18" y="18"/>
                  </a:lnTo>
                  <a:lnTo>
                    <a:pt x="24" y="60"/>
                  </a:lnTo>
                  <a:lnTo>
                    <a:pt x="24" y="90"/>
                  </a:lnTo>
                  <a:lnTo>
                    <a:pt x="30" y="102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60" y="96"/>
                  </a:lnTo>
                  <a:lnTo>
                    <a:pt x="60" y="102"/>
                  </a:lnTo>
                  <a:lnTo>
                    <a:pt x="66" y="96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8" y="96"/>
                  </a:lnTo>
                  <a:lnTo>
                    <a:pt x="84" y="102"/>
                  </a:lnTo>
                  <a:lnTo>
                    <a:pt x="96" y="102"/>
                  </a:lnTo>
                  <a:lnTo>
                    <a:pt x="96" y="108"/>
                  </a:lnTo>
                  <a:lnTo>
                    <a:pt x="102" y="102"/>
                  </a:lnTo>
                  <a:lnTo>
                    <a:pt x="102" y="108"/>
                  </a:lnTo>
                  <a:lnTo>
                    <a:pt x="108" y="102"/>
                  </a:lnTo>
                  <a:lnTo>
                    <a:pt x="108" y="108"/>
                  </a:lnTo>
                  <a:lnTo>
                    <a:pt x="120" y="108"/>
                  </a:lnTo>
                  <a:lnTo>
                    <a:pt x="114" y="108"/>
                  </a:lnTo>
                  <a:lnTo>
                    <a:pt x="120" y="102"/>
                  </a:lnTo>
                  <a:lnTo>
                    <a:pt x="120" y="108"/>
                  </a:lnTo>
                  <a:lnTo>
                    <a:pt x="126" y="114"/>
                  </a:lnTo>
                  <a:lnTo>
                    <a:pt x="132" y="108"/>
                  </a:lnTo>
                  <a:lnTo>
                    <a:pt x="132" y="102"/>
                  </a:lnTo>
                  <a:lnTo>
                    <a:pt x="132" y="108"/>
                  </a:lnTo>
                  <a:lnTo>
                    <a:pt x="138" y="102"/>
                  </a:lnTo>
                  <a:lnTo>
                    <a:pt x="138" y="78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50" y="36"/>
                  </a:lnTo>
                  <a:lnTo>
                    <a:pt x="150" y="108"/>
                  </a:lnTo>
                  <a:lnTo>
                    <a:pt x="156" y="114"/>
                  </a:lnTo>
                  <a:lnTo>
                    <a:pt x="156" y="108"/>
                  </a:lnTo>
                  <a:lnTo>
                    <a:pt x="162" y="120"/>
                  </a:lnTo>
                  <a:lnTo>
                    <a:pt x="162" y="108"/>
                  </a:lnTo>
                  <a:lnTo>
                    <a:pt x="168" y="120"/>
                  </a:lnTo>
                  <a:lnTo>
                    <a:pt x="168" y="108"/>
                  </a:lnTo>
                  <a:lnTo>
                    <a:pt x="174" y="114"/>
                  </a:lnTo>
                  <a:lnTo>
                    <a:pt x="174" y="120"/>
                  </a:lnTo>
                  <a:lnTo>
                    <a:pt x="180" y="108"/>
                  </a:lnTo>
                  <a:lnTo>
                    <a:pt x="180" y="120"/>
                  </a:lnTo>
                  <a:lnTo>
                    <a:pt x="180" y="114"/>
                  </a:lnTo>
                  <a:lnTo>
                    <a:pt x="186" y="114"/>
                  </a:lnTo>
                  <a:lnTo>
                    <a:pt x="192" y="120"/>
                  </a:lnTo>
                  <a:lnTo>
                    <a:pt x="198" y="114"/>
                  </a:lnTo>
                  <a:lnTo>
                    <a:pt x="204" y="120"/>
                  </a:lnTo>
                  <a:lnTo>
                    <a:pt x="210" y="114"/>
                  </a:lnTo>
                  <a:lnTo>
                    <a:pt x="216" y="120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34" y="114"/>
                  </a:lnTo>
                  <a:lnTo>
                    <a:pt x="240" y="120"/>
                  </a:lnTo>
                  <a:lnTo>
                    <a:pt x="240" y="108"/>
                  </a:lnTo>
                  <a:lnTo>
                    <a:pt x="246" y="114"/>
                  </a:lnTo>
                  <a:lnTo>
                    <a:pt x="246" y="102"/>
                  </a:lnTo>
                  <a:lnTo>
                    <a:pt x="252" y="96"/>
                  </a:lnTo>
                  <a:lnTo>
                    <a:pt x="264" y="108"/>
                  </a:lnTo>
                  <a:lnTo>
                    <a:pt x="258" y="108"/>
                  </a:lnTo>
                  <a:lnTo>
                    <a:pt x="264" y="108"/>
                  </a:lnTo>
                  <a:lnTo>
                    <a:pt x="270" y="102"/>
                  </a:lnTo>
                  <a:lnTo>
                    <a:pt x="270" y="114"/>
                  </a:lnTo>
                  <a:lnTo>
                    <a:pt x="276" y="108"/>
                  </a:lnTo>
                  <a:lnTo>
                    <a:pt x="282" y="114"/>
                  </a:lnTo>
                  <a:lnTo>
                    <a:pt x="294" y="114"/>
                  </a:lnTo>
                  <a:lnTo>
                    <a:pt x="294" y="108"/>
                  </a:lnTo>
                  <a:lnTo>
                    <a:pt x="306" y="108"/>
                  </a:lnTo>
                  <a:lnTo>
                    <a:pt x="300" y="108"/>
                  </a:lnTo>
                  <a:lnTo>
                    <a:pt x="306" y="114"/>
                  </a:lnTo>
                  <a:lnTo>
                    <a:pt x="318" y="108"/>
                  </a:lnTo>
                  <a:lnTo>
                    <a:pt x="318" y="114"/>
                  </a:lnTo>
                  <a:lnTo>
                    <a:pt x="324" y="108"/>
                  </a:lnTo>
                  <a:lnTo>
                    <a:pt x="330" y="114"/>
                  </a:lnTo>
                  <a:lnTo>
                    <a:pt x="330" y="102"/>
                  </a:lnTo>
                  <a:lnTo>
                    <a:pt x="336" y="108"/>
                  </a:lnTo>
                  <a:lnTo>
                    <a:pt x="342" y="102"/>
                  </a:lnTo>
                  <a:lnTo>
                    <a:pt x="348" y="108"/>
                  </a:lnTo>
                  <a:lnTo>
                    <a:pt x="348" y="114"/>
                  </a:lnTo>
                  <a:lnTo>
                    <a:pt x="348" y="108"/>
                  </a:lnTo>
                  <a:lnTo>
                    <a:pt x="354" y="102"/>
                  </a:lnTo>
                  <a:lnTo>
                    <a:pt x="360" y="108"/>
                  </a:lnTo>
                  <a:lnTo>
                    <a:pt x="360" y="102"/>
                  </a:lnTo>
                  <a:lnTo>
                    <a:pt x="360" y="108"/>
                  </a:lnTo>
                  <a:lnTo>
                    <a:pt x="366" y="114"/>
                  </a:lnTo>
                  <a:lnTo>
                    <a:pt x="372" y="108"/>
                  </a:lnTo>
                  <a:lnTo>
                    <a:pt x="378" y="108"/>
                  </a:lnTo>
                  <a:lnTo>
                    <a:pt x="384" y="96"/>
                  </a:lnTo>
                  <a:lnTo>
                    <a:pt x="396" y="96"/>
                  </a:lnTo>
                  <a:lnTo>
                    <a:pt x="390" y="96"/>
                  </a:lnTo>
                  <a:lnTo>
                    <a:pt x="396" y="102"/>
                  </a:lnTo>
                  <a:lnTo>
                    <a:pt x="402" y="96"/>
                  </a:lnTo>
                  <a:lnTo>
                    <a:pt x="408" y="96"/>
                  </a:lnTo>
                  <a:lnTo>
                    <a:pt x="414" y="102"/>
                  </a:lnTo>
                  <a:lnTo>
                    <a:pt x="414" y="96"/>
                  </a:lnTo>
                  <a:lnTo>
                    <a:pt x="420" y="102"/>
                  </a:lnTo>
                  <a:lnTo>
                    <a:pt x="420" y="96"/>
                  </a:lnTo>
                  <a:lnTo>
                    <a:pt x="426" y="102"/>
                  </a:lnTo>
                  <a:lnTo>
                    <a:pt x="432" y="102"/>
                  </a:lnTo>
                  <a:lnTo>
                    <a:pt x="438" y="96"/>
                  </a:lnTo>
                  <a:lnTo>
                    <a:pt x="438" y="108"/>
                  </a:lnTo>
                  <a:lnTo>
                    <a:pt x="444" y="108"/>
                  </a:lnTo>
                  <a:lnTo>
                    <a:pt x="450" y="102"/>
                  </a:lnTo>
                  <a:lnTo>
                    <a:pt x="450" y="30"/>
                  </a:lnTo>
                  <a:lnTo>
                    <a:pt x="456" y="6"/>
                  </a:lnTo>
                  <a:lnTo>
                    <a:pt x="456" y="18"/>
                  </a:lnTo>
                  <a:lnTo>
                    <a:pt x="462" y="48"/>
                  </a:lnTo>
                  <a:lnTo>
                    <a:pt x="462" y="84"/>
                  </a:lnTo>
                  <a:lnTo>
                    <a:pt x="468" y="96"/>
                  </a:lnTo>
                  <a:lnTo>
                    <a:pt x="468" y="120"/>
                  </a:lnTo>
                  <a:lnTo>
                    <a:pt x="474" y="114"/>
                  </a:lnTo>
                  <a:lnTo>
                    <a:pt x="480" y="108"/>
                  </a:lnTo>
                  <a:lnTo>
                    <a:pt x="486" y="114"/>
                  </a:lnTo>
                  <a:lnTo>
                    <a:pt x="498" y="114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22"/>
            <p:cNvSpPr>
              <a:spLocks/>
            </p:cNvSpPr>
            <p:nvPr/>
          </p:nvSpPr>
          <p:spPr bwMode="auto">
            <a:xfrm>
              <a:off x="7379958" y="3102984"/>
              <a:ext cx="1045171" cy="623855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12" y="204"/>
                </a:cxn>
                <a:cxn ang="0">
                  <a:pos x="24" y="204"/>
                </a:cxn>
                <a:cxn ang="0">
                  <a:pos x="30" y="198"/>
                </a:cxn>
                <a:cxn ang="0">
                  <a:pos x="36" y="198"/>
                </a:cxn>
                <a:cxn ang="0">
                  <a:pos x="48" y="192"/>
                </a:cxn>
                <a:cxn ang="0">
                  <a:pos x="54" y="192"/>
                </a:cxn>
                <a:cxn ang="0">
                  <a:pos x="66" y="204"/>
                </a:cxn>
                <a:cxn ang="0">
                  <a:pos x="66" y="210"/>
                </a:cxn>
                <a:cxn ang="0">
                  <a:pos x="78" y="210"/>
                </a:cxn>
                <a:cxn ang="0">
                  <a:pos x="78" y="210"/>
                </a:cxn>
                <a:cxn ang="0">
                  <a:pos x="84" y="198"/>
                </a:cxn>
                <a:cxn ang="0">
                  <a:pos x="90" y="120"/>
                </a:cxn>
                <a:cxn ang="0">
                  <a:pos x="96" y="42"/>
                </a:cxn>
                <a:cxn ang="0">
                  <a:pos x="102" y="24"/>
                </a:cxn>
                <a:cxn ang="0">
                  <a:pos x="108" y="216"/>
                </a:cxn>
                <a:cxn ang="0">
                  <a:pos x="114" y="240"/>
                </a:cxn>
                <a:cxn ang="0">
                  <a:pos x="132" y="258"/>
                </a:cxn>
                <a:cxn ang="0">
                  <a:pos x="132" y="258"/>
                </a:cxn>
                <a:cxn ang="0">
                  <a:pos x="144" y="258"/>
                </a:cxn>
                <a:cxn ang="0">
                  <a:pos x="156" y="264"/>
                </a:cxn>
                <a:cxn ang="0">
                  <a:pos x="168" y="270"/>
                </a:cxn>
                <a:cxn ang="0">
                  <a:pos x="180" y="270"/>
                </a:cxn>
                <a:cxn ang="0">
                  <a:pos x="192" y="264"/>
                </a:cxn>
                <a:cxn ang="0">
                  <a:pos x="204" y="264"/>
                </a:cxn>
                <a:cxn ang="0">
                  <a:pos x="216" y="264"/>
                </a:cxn>
                <a:cxn ang="0">
                  <a:pos x="228" y="258"/>
                </a:cxn>
                <a:cxn ang="0">
                  <a:pos x="234" y="258"/>
                </a:cxn>
                <a:cxn ang="0">
                  <a:pos x="240" y="258"/>
                </a:cxn>
                <a:cxn ang="0">
                  <a:pos x="246" y="258"/>
                </a:cxn>
                <a:cxn ang="0">
                  <a:pos x="264" y="258"/>
                </a:cxn>
                <a:cxn ang="0">
                  <a:pos x="270" y="258"/>
                </a:cxn>
                <a:cxn ang="0">
                  <a:pos x="276" y="270"/>
                </a:cxn>
                <a:cxn ang="0">
                  <a:pos x="288" y="270"/>
                </a:cxn>
                <a:cxn ang="0">
                  <a:pos x="300" y="276"/>
                </a:cxn>
                <a:cxn ang="0">
                  <a:pos x="306" y="264"/>
                </a:cxn>
                <a:cxn ang="0">
                  <a:pos x="312" y="198"/>
                </a:cxn>
                <a:cxn ang="0">
                  <a:pos x="318" y="84"/>
                </a:cxn>
                <a:cxn ang="0">
                  <a:pos x="324" y="228"/>
                </a:cxn>
                <a:cxn ang="0">
                  <a:pos x="330" y="294"/>
                </a:cxn>
                <a:cxn ang="0">
                  <a:pos x="336" y="294"/>
                </a:cxn>
                <a:cxn ang="0">
                  <a:pos x="342" y="282"/>
                </a:cxn>
                <a:cxn ang="0">
                  <a:pos x="354" y="282"/>
                </a:cxn>
                <a:cxn ang="0">
                  <a:pos x="366" y="288"/>
                </a:cxn>
              </a:cxnLst>
              <a:rect l="0" t="0" r="r" b="b"/>
              <a:pathLst>
                <a:path w="366" h="294">
                  <a:moveTo>
                    <a:pt x="6" y="204"/>
                  </a:moveTo>
                  <a:lnTo>
                    <a:pt x="0" y="204"/>
                  </a:lnTo>
                  <a:lnTo>
                    <a:pt x="6" y="204"/>
                  </a:lnTo>
                  <a:lnTo>
                    <a:pt x="12" y="204"/>
                  </a:lnTo>
                  <a:lnTo>
                    <a:pt x="18" y="204"/>
                  </a:lnTo>
                  <a:lnTo>
                    <a:pt x="24" y="204"/>
                  </a:lnTo>
                  <a:lnTo>
                    <a:pt x="30" y="210"/>
                  </a:lnTo>
                  <a:lnTo>
                    <a:pt x="30" y="198"/>
                  </a:lnTo>
                  <a:lnTo>
                    <a:pt x="42" y="198"/>
                  </a:lnTo>
                  <a:lnTo>
                    <a:pt x="36" y="198"/>
                  </a:lnTo>
                  <a:lnTo>
                    <a:pt x="42" y="198"/>
                  </a:lnTo>
                  <a:lnTo>
                    <a:pt x="48" y="192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66" y="204"/>
                  </a:lnTo>
                  <a:lnTo>
                    <a:pt x="66" y="198"/>
                  </a:lnTo>
                  <a:lnTo>
                    <a:pt x="66" y="210"/>
                  </a:lnTo>
                  <a:lnTo>
                    <a:pt x="72" y="216"/>
                  </a:lnTo>
                  <a:lnTo>
                    <a:pt x="78" y="210"/>
                  </a:lnTo>
                  <a:lnTo>
                    <a:pt x="78" y="216"/>
                  </a:lnTo>
                  <a:lnTo>
                    <a:pt x="78" y="210"/>
                  </a:lnTo>
                  <a:lnTo>
                    <a:pt x="84" y="210"/>
                  </a:lnTo>
                  <a:lnTo>
                    <a:pt x="84" y="198"/>
                  </a:lnTo>
                  <a:lnTo>
                    <a:pt x="90" y="168"/>
                  </a:lnTo>
                  <a:lnTo>
                    <a:pt x="90" y="120"/>
                  </a:lnTo>
                  <a:lnTo>
                    <a:pt x="96" y="84"/>
                  </a:lnTo>
                  <a:lnTo>
                    <a:pt x="96" y="42"/>
                  </a:lnTo>
                  <a:lnTo>
                    <a:pt x="102" y="0"/>
                  </a:lnTo>
                  <a:lnTo>
                    <a:pt x="102" y="24"/>
                  </a:lnTo>
                  <a:lnTo>
                    <a:pt x="108" y="96"/>
                  </a:lnTo>
                  <a:lnTo>
                    <a:pt x="108" y="216"/>
                  </a:lnTo>
                  <a:lnTo>
                    <a:pt x="114" y="228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32" y="258"/>
                  </a:lnTo>
                  <a:lnTo>
                    <a:pt x="138" y="264"/>
                  </a:lnTo>
                  <a:lnTo>
                    <a:pt x="144" y="258"/>
                  </a:lnTo>
                  <a:lnTo>
                    <a:pt x="150" y="258"/>
                  </a:lnTo>
                  <a:lnTo>
                    <a:pt x="156" y="264"/>
                  </a:lnTo>
                  <a:lnTo>
                    <a:pt x="162" y="264"/>
                  </a:lnTo>
                  <a:lnTo>
                    <a:pt x="168" y="270"/>
                  </a:lnTo>
                  <a:lnTo>
                    <a:pt x="174" y="264"/>
                  </a:lnTo>
                  <a:lnTo>
                    <a:pt x="180" y="270"/>
                  </a:lnTo>
                  <a:lnTo>
                    <a:pt x="186" y="264"/>
                  </a:lnTo>
                  <a:lnTo>
                    <a:pt x="192" y="264"/>
                  </a:lnTo>
                  <a:lnTo>
                    <a:pt x="198" y="258"/>
                  </a:lnTo>
                  <a:lnTo>
                    <a:pt x="204" y="264"/>
                  </a:lnTo>
                  <a:lnTo>
                    <a:pt x="210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28" y="258"/>
                  </a:lnTo>
                  <a:lnTo>
                    <a:pt x="234" y="252"/>
                  </a:lnTo>
                  <a:lnTo>
                    <a:pt x="234" y="258"/>
                  </a:lnTo>
                  <a:lnTo>
                    <a:pt x="240" y="264"/>
                  </a:lnTo>
                  <a:lnTo>
                    <a:pt x="240" y="258"/>
                  </a:lnTo>
                  <a:lnTo>
                    <a:pt x="252" y="258"/>
                  </a:lnTo>
                  <a:lnTo>
                    <a:pt x="246" y="258"/>
                  </a:lnTo>
                  <a:lnTo>
                    <a:pt x="252" y="258"/>
                  </a:lnTo>
                  <a:lnTo>
                    <a:pt x="264" y="258"/>
                  </a:lnTo>
                  <a:lnTo>
                    <a:pt x="264" y="252"/>
                  </a:lnTo>
                  <a:lnTo>
                    <a:pt x="270" y="258"/>
                  </a:lnTo>
                  <a:lnTo>
                    <a:pt x="282" y="270"/>
                  </a:lnTo>
                  <a:lnTo>
                    <a:pt x="276" y="270"/>
                  </a:lnTo>
                  <a:lnTo>
                    <a:pt x="282" y="270"/>
                  </a:lnTo>
                  <a:lnTo>
                    <a:pt x="288" y="270"/>
                  </a:lnTo>
                  <a:lnTo>
                    <a:pt x="294" y="270"/>
                  </a:lnTo>
                  <a:lnTo>
                    <a:pt x="300" y="276"/>
                  </a:lnTo>
                  <a:lnTo>
                    <a:pt x="300" y="270"/>
                  </a:lnTo>
                  <a:lnTo>
                    <a:pt x="306" y="264"/>
                  </a:lnTo>
                  <a:lnTo>
                    <a:pt x="306" y="246"/>
                  </a:lnTo>
                  <a:lnTo>
                    <a:pt x="312" y="198"/>
                  </a:lnTo>
                  <a:lnTo>
                    <a:pt x="312" y="114"/>
                  </a:lnTo>
                  <a:lnTo>
                    <a:pt x="318" y="84"/>
                  </a:lnTo>
                  <a:lnTo>
                    <a:pt x="318" y="144"/>
                  </a:lnTo>
                  <a:lnTo>
                    <a:pt x="324" y="228"/>
                  </a:lnTo>
                  <a:lnTo>
                    <a:pt x="324" y="288"/>
                  </a:lnTo>
                  <a:lnTo>
                    <a:pt x="330" y="294"/>
                  </a:lnTo>
                  <a:lnTo>
                    <a:pt x="336" y="288"/>
                  </a:lnTo>
                  <a:lnTo>
                    <a:pt x="336" y="294"/>
                  </a:lnTo>
                  <a:lnTo>
                    <a:pt x="348" y="282"/>
                  </a:lnTo>
                  <a:lnTo>
                    <a:pt x="342" y="282"/>
                  </a:lnTo>
                  <a:lnTo>
                    <a:pt x="348" y="282"/>
                  </a:lnTo>
                  <a:lnTo>
                    <a:pt x="354" y="282"/>
                  </a:lnTo>
                  <a:lnTo>
                    <a:pt x="360" y="288"/>
                  </a:lnTo>
                  <a:lnTo>
                    <a:pt x="366" y="28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23"/>
            <p:cNvSpPr>
              <a:spLocks/>
            </p:cNvSpPr>
            <p:nvPr/>
          </p:nvSpPr>
          <p:spPr bwMode="auto">
            <a:xfrm>
              <a:off x="1263137" y="2211762"/>
              <a:ext cx="1165109" cy="343757"/>
            </a:xfrm>
            <a:custGeom>
              <a:avLst/>
              <a:gdLst/>
              <a:ahLst/>
              <a:cxnLst>
                <a:cxn ang="0">
                  <a:pos x="12" y="72"/>
                </a:cxn>
                <a:cxn ang="0">
                  <a:pos x="24" y="102"/>
                </a:cxn>
                <a:cxn ang="0">
                  <a:pos x="30" y="126"/>
                </a:cxn>
                <a:cxn ang="0">
                  <a:pos x="36" y="108"/>
                </a:cxn>
                <a:cxn ang="0">
                  <a:pos x="48" y="114"/>
                </a:cxn>
                <a:cxn ang="0">
                  <a:pos x="54" y="90"/>
                </a:cxn>
                <a:cxn ang="0">
                  <a:pos x="66" y="0"/>
                </a:cxn>
                <a:cxn ang="0">
                  <a:pos x="72" y="102"/>
                </a:cxn>
                <a:cxn ang="0">
                  <a:pos x="84" y="120"/>
                </a:cxn>
                <a:cxn ang="0">
                  <a:pos x="90" y="120"/>
                </a:cxn>
                <a:cxn ang="0">
                  <a:pos x="108" y="144"/>
                </a:cxn>
                <a:cxn ang="0">
                  <a:pos x="114" y="150"/>
                </a:cxn>
                <a:cxn ang="0">
                  <a:pos x="126" y="162"/>
                </a:cxn>
                <a:cxn ang="0">
                  <a:pos x="132" y="126"/>
                </a:cxn>
                <a:cxn ang="0">
                  <a:pos x="144" y="138"/>
                </a:cxn>
                <a:cxn ang="0">
                  <a:pos x="150" y="144"/>
                </a:cxn>
                <a:cxn ang="0">
                  <a:pos x="156" y="138"/>
                </a:cxn>
                <a:cxn ang="0">
                  <a:pos x="168" y="126"/>
                </a:cxn>
                <a:cxn ang="0">
                  <a:pos x="180" y="132"/>
                </a:cxn>
                <a:cxn ang="0">
                  <a:pos x="186" y="132"/>
                </a:cxn>
                <a:cxn ang="0">
                  <a:pos x="192" y="132"/>
                </a:cxn>
                <a:cxn ang="0">
                  <a:pos x="198" y="108"/>
                </a:cxn>
                <a:cxn ang="0">
                  <a:pos x="210" y="120"/>
                </a:cxn>
                <a:cxn ang="0">
                  <a:pos x="216" y="108"/>
                </a:cxn>
                <a:cxn ang="0">
                  <a:pos x="228" y="126"/>
                </a:cxn>
                <a:cxn ang="0">
                  <a:pos x="240" y="114"/>
                </a:cxn>
                <a:cxn ang="0">
                  <a:pos x="246" y="120"/>
                </a:cxn>
                <a:cxn ang="0">
                  <a:pos x="258" y="114"/>
                </a:cxn>
                <a:cxn ang="0">
                  <a:pos x="270" y="102"/>
                </a:cxn>
                <a:cxn ang="0">
                  <a:pos x="276" y="108"/>
                </a:cxn>
                <a:cxn ang="0">
                  <a:pos x="288" y="96"/>
                </a:cxn>
                <a:cxn ang="0">
                  <a:pos x="294" y="90"/>
                </a:cxn>
                <a:cxn ang="0">
                  <a:pos x="306" y="84"/>
                </a:cxn>
                <a:cxn ang="0">
                  <a:pos x="318" y="66"/>
                </a:cxn>
                <a:cxn ang="0">
                  <a:pos x="324" y="90"/>
                </a:cxn>
                <a:cxn ang="0">
                  <a:pos x="330" y="66"/>
                </a:cxn>
                <a:cxn ang="0">
                  <a:pos x="342" y="66"/>
                </a:cxn>
                <a:cxn ang="0">
                  <a:pos x="354" y="66"/>
                </a:cxn>
                <a:cxn ang="0">
                  <a:pos x="360" y="54"/>
                </a:cxn>
                <a:cxn ang="0">
                  <a:pos x="372" y="66"/>
                </a:cxn>
                <a:cxn ang="0">
                  <a:pos x="396" y="48"/>
                </a:cxn>
                <a:cxn ang="0">
                  <a:pos x="402" y="54"/>
                </a:cxn>
              </a:cxnLst>
              <a:rect l="0" t="0" r="r" b="b"/>
              <a:pathLst>
                <a:path w="408" h="162">
                  <a:moveTo>
                    <a:pt x="0" y="114"/>
                  </a:moveTo>
                  <a:lnTo>
                    <a:pt x="6" y="102"/>
                  </a:lnTo>
                  <a:lnTo>
                    <a:pt x="12" y="7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24" y="102"/>
                  </a:lnTo>
                  <a:lnTo>
                    <a:pt x="24" y="120"/>
                  </a:lnTo>
                  <a:lnTo>
                    <a:pt x="30" y="108"/>
                  </a:lnTo>
                  <a:lnTo>
                    <a:pt x="30" y="12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36" y="108"/>
                  </a:lnTo>
                  <a:lnTo>
                    <a:pt x="42" y="10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20"/>
                  </a:lnTo>
                  <a:lnTo>
                    <a:pt x="54" y="102"/>
                  </a:lnTo>
                  <a:lnTo>
                    <a:pt x="54" y="90"/>
                  </a:lnTo>
                  <a:lnTo>
                    <a:pt x="60" y="72"/>
                  </a:lnTo>
                  <a:lnTo>
                    <a:pt x="60" y="18"/>
                  </a:lnTo>
                  <a:lnTo>
                    <a:pt x="66" y="0"/>
                  </a:lnTo>
                  <a:lnTo>
                    <a:pt x="66" y="36"/>
                  </a:lnTo>
                  <a:lnTo>
                    <a:pt x="72" y="60"/>
                  </a:lnTo>
                  <a:lnTo>
                    <a:pt x="72" y="102"/>
                  </a:lnTo>
                  <a:lnTo>
                    <a:pt x="78" y="108"/>
                  </a:lnTo>
                  <a:lnTo>
                    <a:pt x="84" y="108"/>
                  </a:lnTo>
                  <a:lnTo>
                    <a:pt x="84" y="120"/>
                  </a:lnTo>
                  <a:lnTo>
                    <a:pt x="90" y="120"/>
                  </a:lnTo>
                  <a:lnTo>
                    <a:pt x="90" y="144"/>
                  </a:lnTo>
                  <a:lnTo>
                    <a:pt x="90" y="120"/>
                  </a:lnTo>
                  <a:lnTo>
                    <a:pt x="96" y="138"/>
                  </a:lnTo>
                  <a:lnTo>
                    <a:pt x="96" y="156"/>
                  </a:lnTo>
                  <a:lnTo>
                    <a:pt x="108" y="144"/>
                  </a:lnTo>
                  <a:lnTo>
                    <a:pt x="102" y="144"/>
                  </a:lnTo>
                  <a:lnTo>
                    <a:pt x="108" y="144"/>
                  </a:lnTo>
                  <a:lnTo>
                    <a:pt x="114" y="150"/>
                  </a:lnTo>
                  <a:lnTo>
                    <a:pt x="120" y="144"/>
                  </a:lnTo>
                  <a:lnTo>
                    <a:pt x="120" y="156"/>
                  </a:lnTo>
                  <a:lnTo>
                    <a:pt x="126" y="162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44" y="150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56" y="132"/>
                  </a:lnTo>
                  <a:lnTo>
                    <a:pt x="156" y="138"/>
                  </a:lnTo>
                  <a:lnTo>
                    <a:pt x="168" y="126"/>
                  </a:lnTo>
                  <a:lnTo>
                    <a:pt x="162" y="126"/>
                  </a:lnTo>
                  <a:lnTo>
                    <a:pt x="168" y="126"/>
                  </a:lnTo>
                  <a:lnTo>
                    <a:pt x="174" y="132"/>
                  </a:lnTo>
                  <a:lnTo>
                    <a:pt x="174" y="126"/>
                  </a:lnTo>
                  <a:lnTo>
                    <a:pt x="180" y="132"/>
                  </a:lnTo>
                  <a:lnTo>
                    <a:pt x="180" y="120"/>
                  </a:lnTo>
                  <a:lnTo>
                    <a:pt x="180" y="138"/>
                  </a:lnTo>
                  <a:lnTo>
                    <a:pt x="186" y="132"/>
                  </a:lnTo>
                  <a:lnTo>
                    <a:pt x="186" y="144"/>
                  </a:lnTo>
                  <a:lnTo>
                    <a:pt x="192" y="120"/>
                  </a:lnTo>
                  <a:lnTo>
                    <a:pt x="192" y="132"/>
                  </a:lnTo>
                  <a:lnTo>
                    <a:pt x="192" y="126"/>
                  </a:lnTo>
                  <a:lnTo>
                    <a:pt x="198" y="138"/>
                  </a:lnTo>
                  <a:lnTo>
                    <a:pt x="198" y="108"/>
                  </a:lnTo>
                  <a:lnTo>
                    <a:pt x="204" y="120"/>
                  </a:lnTo>
                  <a:lnTo>
                    <a:pt x="204" y="132"/>
                  </a:lnTo>
                  <a:lnTo>
                    <a:pt x="210" y="120"/>
                  </a:lnTo>
                  <a:lnTo>
                    <a:pt x="210" y="108"/>
                  </a:lnTo>
                  <a:lnTo>
                    <a:pt x="216" y="102"/>
                  </a:lnTo>
                  <a:lnTo>
                    <a:pt x="216" y="108"/>
                  </a:lnTo>
                  <a:lnTo>
                    <a:pt x="222" y="132"/>
                  </a:lnTo>
                  <a:lnTo>
                    <a:pt x="222" y="144"/>
                  </a:lnTo>
                  <a:lnTo>
                    <a:pt x="228" y="126"/>
                  </a:lnTo>
                  <a:lnTo>
                    <a:pt x="228" y="96"/>
                  </a:lnTo>
                  <a:lnTo>
                    <a:pt x="234" y="90"/>
                  </a:lnTo>
                  <a:lnTo>
                    <a:pt x="240" y="114"/>
                  </a:lnTo>
                  <a:lnTo>
                    <a:pt x="240" y="102"/>
                  </a:lnTo>
                  <a:lnTo>
                    <a:pt x="240" y="114"/>
                  </a:lnTo>
                  <a:lnTo>
                    <a:pt x="246" y="120"/>
                  </a:lnTo>
                  <a:lnTo>
                    <a:pt x="252" y="114"/>
                  </a:lnTo>
                  <a:lnTo>
                    <a:pt x="258" y="108"/>
                  </a:lnTo>
                  <a:lnTo>
                    <a:pt x="258" y="114"/>
                  </a:lnTo>
                  <a:lnTo>
                    <a:pt x="264" y="90"/>
                  </a:lnTo>
                  <a:lnTo>
                    <a:pt x="264" y="96"/>
                  </a:lnTo>
                  <a:lnTo>
                    <a:pt x="270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76" y="108"/>
                  </a:lnTo>
                  <a:lnTo>
                    <a:pt x="282" y="114"/>
                  </a:lnTo>
                  <a:lnTo>
                    <a:pt x="288" y="108"/>
                  </a:lnTo>
                  <a:lnTo>
                    <a:pt x="288" y="96"/>
                  </a:lnTo>
                  <a:lnTo>
                    <a:pt x="288" y="114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0" y="96"/>
                  </a:lnTo>
                  <a:lnTo>
                    <a:pt x="300" y="78"/>
                  </a:lnTo>
                  <a:lnTo>
                    <a:pt x="306" y="84"/>
                  </a:lnTo>
                  <a:lnTo>
                    <a:pt x="312" y="90"/>
                  </a:lnTo>
                  <a:lnTo>
                    <a:pt x="312" y="84"/>
                  </a:lnTo>
                  <a:lnTo>
                    <a:pt x="318" y="66"/>
                  </a:lnTo>
                  <a:lnTo>
                    <a:pt x="318" y="84"/>
                  </a:lnTo>
                  <a:lnTo>
                    <a:pt x="318" y="72"/>
                  </a:lnTo>
                  <a:lnTo>
                    <a:pt x="324" y="90"/>
                  </a:lnTo>
                  <a:lnTo>
                    <a:pt x="324" y="66"/>
                  </a:lnTo>
                  <a:lnTo>
                    <a:pt x="330" y="84"/>
                  </a:lnTo>
                  <a:lnTo>
                    <a:pt x="330" y="66"/>
                  </a:lnTo>
                  <a:lnTo>
                    <a:pt x="336" y="66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48" y="78"/>
                  </a:lnTo>
                  <a:lnTo>
                    <a:pt x="348" y="72"/>
                  </a:lnTo>
                  <a:lnTo>
                    <a:pt x="354" y="66"/>
                  </a:lnTo>
                  <a:lnTo>
                    <a:pt x="360" y="54"/>
                  </a:lnTo>
                  <a:lnTo>
                    <a:pt x="360" y="48"/>
                  </a:lnTo>
                  <a:lnTo>
                    <a:pt x="360" y="54"/>
                  </a:lnTo>
                  <a:lnTo>
                    <a:pt x="366" y="54"/>
                  </a:lnTo>
                  <a:lnTo>
                    <a:pt x="372" y="60"/>
                  </a:lnTo>
                  <a:lnTo>
                    <a:pt x="372" y="66"/>
                  </a:lnTo>
                  <a:lnTo>
                    <a:pt x="384" y="54"/>
                  </a:lnTo>
                  <a:lnTo>
                    <a:pt x="384" y="42"/>
                  </a:lnTo>
                  <a:lnTo>
                    <a:pt x="396" y="48"/>
                  </a:lnTo>
                  <a:lnTo>
                    <a:pt x="396" y="42"/>
                  </a:lnTo>
                  <a:lnTo>
                    <a:pt x="402" y="42"/>
                  </a:lnTo>
                  <a:lnTo>
                    <a:pt x="402" y="54"/>
                  </a:lnTo>
                  <a:lnTo>
                    <a:pt x="408" y="42"/>
                  </a:lnTo>
                  <a:lnTo>
                    <a:pt x="408" y="30"/>
                  </a:lnTo>
                </a:path>
              </a:pathLst>
            </a:custGeom>
            <a:noFill/>
            <a:ln w="0">
              <a:solidFill>
                <a:srgbClr val="FFB4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24"/>
            <p:cNvSpPr>
              <a:spLocks/>
            </p:cNvSpPr>
            <p:nvPr/>
          </p:nvSpPr>
          <p:spPr bwMode="auto">
            <a:xfrm>
              <a:off x="2428246" y="1855274"/>
              <a:ext cx="1130841" cy="458343"/>
            </a:xfrm>
            <a:custGeom>
              <a:avLst/>
              <a:gdLst/>
              <a:ahLst/>
              <a:cxnLst>
                <a:cxn ang="0">
                  <a:pos x="6" y="210"/>
                </a:cxn>
                <a:cxn ang="0">
                  <a:pos x="18" y="216"/>
                </a:cxn>
                <a:cxn ang="0">
                  <a:pos x="24" y="204"/>
                </a:cxn>
                <a:cxn ang="0">
                  <a:pos x="42" y="186"/>
                </a:cxn>
                <a:cxn ang="0">
                  <a:pos x="48" y="192"/>
                </a:cxn>
                <a:cxn ang="0">
                  <a:pos x="60" y="192"/>
                </a:cxn>
                <a:cxn ang="0">
                  <a:pos x="66" y="198"/>
                </a:cxn>
                <a:cxn ang="0">
                  <a:pos x="78" y="192"/>
                </a:cxn>
                <a:cxn ang="0">
                  <a:pos x="90" y="180"/>
                </a:cxn>
                <a:cxn ang="0">
                  <a:pos x="96" y="180"/>
                </a:cxn>
                <a:cxn ang="0">
                  <a:pos x="102" y="180"/>
                </a:cxn>
                <a:cxn ang="0">
                  <a:pos x="114" y="162"/>
                </a:cxn>
                <a:cxn ang="0">
                  <a:pos x="126" y="168"/>
                </a:cxn>
                <a:cxn ang="0">
                  <a:pos x="138" y="168"/>
                </a:cxn>
                <a:cxn ang="0">
                  <a:pos x="150" y="162"/>
                </a:cxn>
                <a:cxn ang="0">
                  <a:pos x="162" y="144"/>
                </a:cxn>
                <a:cxn ang="0">
                  <a:pos x="168" y="150"/>
                </a:cxn>
                <a:cxn ang="0">
                  <a:pos x="174" y="132"/>
                </a:cxn>
                <a:cxn ang="0">
                  <a:pos x="180" y="126"/>
                </a:cxn>
                <a:cxn ang="0">
                  <a:pos x="192" y="132"/>
                </a:cxn>
                <a:cxn ang="0">
                  <a:pos x="198" y="138"/>
                </a:cxn>
                <a:cxn ang="0">
                  <a:pos x="210" y="114"/>
                </a:cxn>
                <a:cxn ang="0">
                  <a:pos x="216" y="102"/>
                </a:cxn>
                <a:cxn ang="0">
                  <a:pos x="228" y="102"/>
                </a:cxn>
                <a:cxn ang="0">
                  <a:pos x="240" y="102"/>
                </a:cxn>
                <a:cxn ang="0">
                  <a:pos x="252" y="78"/>
                </a:cxn>
                <a:cxn ang="0">
                  <a:pos x="258" y="84"/>
                </a:cxn>
                <a:cxn ang="0">
                  <a:pos x="270" y="66"/>
                </a:cxn>
                <a:cxn ang="0">
                  <a:pos x="276" y="60"/>
                </a:cxn>
                <a:cxn ang="0">
                  <a:pos x="282" y="84"/>
                </a:cxn>
                <a:cxn ang="0">
                  <a:pos x="294" y="78"/>
                </a:cxn>
                <a:cxn ang="0">
                  <a:pos x="300" y="60"/>
                </a:cxn>
                <a:cxn ang="0">
                  <a:pos x="312" y="54"/>
                </a:cxn>
                <a:cxn ang="0">
                  <a:pos x="318" y="48"/>
                </a:cxn>
                <a:cxn ang="0">
                  <a:pos x="330" y="42"/>
                </a:cxn>
                <a:cxn ang="0">
                  <a:pos x="336" y="24"/>
                </a:cxn>
                <a:cxn ang="0">
                  <a:pos x="348" y="36"/>
                </a:cxn>
                <a:cxn ang="0">
                  <a:pos x="360" y="18"/>
                </a:cxn>
                <a:cxn ang="0">
                  <a:pos x="366" y="36"/>
                </a:cxn>
                <a:cxn ang="0">
                  <a:pos x="372" y="18"/>
                </a:cxn>
                <a:cxn ang="0">
                  <a:pos x="384" y="0"/>
                </a:cxn>
                <a:cxn ang="0">
                  <a:pos x="390" y="36"/>
                </a:cxn>
              </a:cxnLst>
              <a:rect l="0" t="0" r="r" b="b"/>
              <a:pathLst>
                <a:path w="396" h="216">
                  <a:moveTo>
                    <a:pt x="0" y="198"/>
                  </a:moveTo>
                  <a:lnTo>
                    <a:pt x="6" y="204"/>
                  </a:lnTo>
                  <a:lnTo>
                    <a:pt x="6" y="210"/>
                  </a:lnTo>
                  <a:lnTo>
                    <a:pt x="12" y="192"/>
                  </a:lnTo>
                  <a:lnTo>
                    <a:pt x="12" y="216"/>
                  </a:lnTo>
                  <a:lnTo>
                    <a:pt x="18" y="216"/>
                  </a:lnTo>
                  <a:lnTo>
                    <a:pt x="18" y="186"/>
                  </a:lnTo>
                  <a:lnTo>
                    <a:pt x="24" y="192"/>
                  </a:lnTo>
                  <a:lnTo>
                    <a:pt x="24" y="204"/>
                  </a:lnTo>
                  <a:lnTo>
                    <a:pt x="30" y="210"/>
                  </a:lnTo>
                  <a:lnTo>
                    <a:pt x="30" y="198"/>
                  </a:lnTo>
                  <a:lnTo>
                    <a:pt x="42" y="186"/>
                  </a:lnTo>
                  <a:lnTo>
                    <a:pt x="36" y="186"/>
                  </a:lnTo>
                  <a:lnTo>
                    <a:pt x="42" y="186"/>
                  </a:lnTo>
                  <a:lnTo>
                    <a:pt x="48" y="192"/>
                  </a:lnTo>
                  <a:lnTo>
                    <a:pt x="48" y="180"/>
                  </a:lnTo>
                  <a:lnTo>
                    <a:pt x="54" y="174"/>
                  </a:lnTo>
                  <a:lnTo>
                    <a:pt x="60" y="192"/>
                  </a:lnTo>
                  <a:lnTo>
                    <a:pt x="60" y="204"/>
                  </a:lnTo>
                  <a:lnTo>
                    <a:pt x="60" y="186"/>
                  </a:lnTo>
                  <a:lnTo>
                    <a:pt x="66" y="198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78" y="192"/>
                  </a:lnTo>
                  <a:lnTo>
                    <a:pt x="84" y="204"/>
                  </a:lnTo>
                  <a:lnTo>
                    <a:pt x="84" y="186"/>
                  </a:lnTo>
                  <a:lnTo>
                    <a:pt x="90" y="180"/>
                  </a:lnTo>
                  <a:lnTo>
                    <a:pt x="90" y="168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8" y="174"/>
                  </a:lnTo>
                  <a:lnTo>
                    <a:pt x="114" y="174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0" y="174"/>
                  </a:lnTo>
                  <a:lnTo>
                    <a:pt x="126" y="168"/>
                  </a:lnTo>
                  <a:lnTo>
                    <a:pt x="132" y="186"/>
                  </a:lnTo>
                  <a:lnTo>
                    <a:pt x="132" y="174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0" y="156"/>
                  </a:lnTo>
                  <a:lnTo>
                    <a:pt x="150" y="162"/>
                  </a:lnTo>
                  <a:lnTo>
                    <a:pt x="150" y="138"/>
                  </a:lnTo>
                  <a:lnTo>
                    <a:pt x="156" y="138"/>
                  </a:lnTo>
                  <a:lnTo>
                    <a:pt x="162" y="144"/>
                  </a:lnTo>
                  <a:lnTo>
                    <a:pt x="162" y="150"/>
                  </a:lnTo>
                  <a:lnTo>
                    <a:pt x="168" y="138"/>
                  </a:lnTo>
                  <a:lnTo>
                    <a:pt x="168" y="150"/>
                  </a:lnTo>
                  <a:lnTo>
                    <a:pt x="168" y="138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80" y="120"/>
                  </a:lnTo>
                  <a:lnTo>
                    <a:pt x="180" y="11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198" y="138"/>
                  </a:lnTo>
                  <a:lnTo>
                    <a:pt x="204" y="120"/>
                  </a:lnTo>
                  <a:lnTo>
                    <a:pt x="210" y="96"/>
                  </a:lnTo>
                  <a:lnTo>
                    <a:pt x="210" y="114"/>
                  </a:lnTo>
                  <a:lnTo>
                    <a:pt x="210" y="108"/>
                  </a:lnTo>
                  <a:lnTo>
                    <a:pt x="216" y="96"/>
                  </a:lnTo>
                  <a:lnTo>
                    <a:pt x="216" y="102"/>
                  </a:lnTo>
                  <a:lnTo>
                    <a:pt x="222" y="114"/>
                  </a:lnTo>
                  <a:lnTo>
                    <a:pt x="222" y="120"/>
                  </a:lnTo>
                  <a:lnTo>
                    <a:pt x="228" y="102"/>
                  </a:lnTo>
                  <a:lnTo>
                    <a:pt x="240" y="102"/>
                  </a:lnTo>
                  <a:lnTo>
                    <a:pt x="240" y="114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46" y="90"/>
                  </a:lnTo>
                  <a:lnTo>
                    <a:pt x="252" y="78"/>
                  </a:lnTo>
                  <a:lnTo>
                    <a:pt x="258" y="78"/>
                  </a:lnTo>
                  <a:lnTo>
                    <a:pt x="258" y="96"/>
                  </a:lnTo>
                  <a:lnTo>
                    <a:pt x="258" y="84"/>
                  </a:lnTo>
                  <a:lnTo>
                    <a:pt x="264" y="78"/>
                  </a:lnTo>
                  <a:lnTo>
                    <a:pt x="264" y="96"/>
                  </a:lnTo>
                  <a:lnTo>
                    <a:pt x="270" y="66"/>
                  </a:lnTo>
                  <a:lnTo>
                    <a:pt x="270" y="78"/>
                  </a:lnTo>
                  <a:lnTo>
                    <a:pt x="270" y="66"/>
                  </a:lnTo>
                  <a:lnTo>
                    <a:pt x="276" y="60"/>
                  </a:lnTo>
                  <a:lnTo>
                    <a:pt x="276" y="90"/>
                  </a:lnTo>
                  <a:lnTo>
                    <a:pt x="282" y="72"/>
                  </a:lnTo>
                  <a:lnTo>
                    <a:pt x="282" y="84"/>
                  </a:lnTo>
                  <a:lnTo>
                    <a:pt x="288" y="90"/>
                  </a:lnTo>
                  <a:lnTo>
                    <a:pt x="288" y="66"/>
                  </a:lnTo>
                  <a:lnTo>
                    <a:pt x="294" y="78"/>
                  </a:lnTo>
                  <a:lnTo>
                    <a:pt x="294" y="72"/>
                  </a:lnTo>
                  <a:lnTo>
                    <a:pt x="300" y="66"/>
                  </a:lnTo>
                  <a:lnTo>
                    <a:pt x="300" y="60"/>
                  </a:lnTo>
                  <a:lnTo>
                    <a:pt x="306" y="72"/>
                  </a:lnTo>
                  <a:lnTo>
                    <a:pt x="306" y="60"/>
                  </a:lnTo>
                  <a:lnTo>
                    <a:pt x="312" y="54"/>
                  </a:lnTo>
                  <a:lnTo>
                    <a:pt x="312" y="78"/>
                  </a:lnTo>
                  <a:lnTo>
                    <a:pt x="318" y="36"/>
                  </a:lnTo>
                  <a:lnTo>
                    <a:pt x="318" y="48"/>
                  </a:lnTo>
                  <a:lnTo>
                    <a:pt x="318" y="36"/>
                  </a:lnTo>
                  <a:lnTo>
                    <a:pt x="324" y="48"/>
                  </a:lnTo>
                  <a:lnTo>
                    <a:pt x="330" y="42"/>
                  </a:lnTo>
                  <a:lnTo>
                    <a:pt x="330" y="36"/>
                  </a:lnTo>
                  <a:lnTo>
                    <a:pt x="336" y="42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54" y="24"/>
                  </a:lnTo>
                  <a:lnTo>
                    <a:pt x="354" y="12"/>
                  </a:lnTo>
                  <a:lnTo>
                    <a:pt x="360" y="18"/>
                  </a:lnTo>
                  <a:lnTo>
                    <a:pt x="360" y="12"/>
                  </a:lnTo>
                  <a:lnTo>
                    <a:pt x="360" y="18"/>
                  </a:lnTo>
                  <a:lnTo>
                    <a:pt x="366" y="36"/>
                  </a:lnTo>
                  <a:lnTo>
                    <a:pt x="366" y="24"/>
                  </a:lnTo>
                  <a:lnTo>
                    <a:pt x="372" y="6"/>
                  </a:lnTo>
                  <a:lnTo>
                    <a:pt x="372" y="18"/>
                  </a:lnTo>
                  <a:lnTo>
                    <a:pt x="378" y="36"/>
                  </a:lnTo>
                  <a:lnTo>
                    <a:pt x="378" y="12"/>
                  </a:lnTo>
                  <a:lnTo>
                    <a:pt x="384" y="0"/>
                  </a:lnTo>
                  <a:lnTo>
                    <a:pt x="384" y="12"/>
                  </a:lnTo>
                  <a:lnTo>
                    <a:pt x="390" y="6"/>
                  </a:lnTo>
                  <a:lnTo>
                    <a:pt x="390" y="36"/>
                  </a:lnTo>
                  <a:lnTo>
                    <a:pt x="390" y="0"/>
                  </a:lnTo>
                  <a:lnTo>
                    <a:pt x="396" y="12"/>
                  </a:lnTo>
                </a:path>
              </a:pathLst>
            </a:custGeom>
            <a:noFill/>
            <a:ln w="0">
              <a:solidFill>
                <a:srgbClr val="FFB4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25"/>
            <p:cNvSpPr>
              <a:spLocks/>
            </p:cNvSpPr>
            <p:nvPr/>
          </p:nvSpPr>
          <p:spPr bwMode="auto">
            <a:xfrm>
              <a:off x="3559087" y="760344"/>
              <a:ext cx="1165109" cy="1120393"/>
            </a:xfrm>
            <a:custGeom>
              <a:avLst/>
              <a:gdLst/>
              <a:ahLst/>
              <a:cxnLst>
                <a:cxn ang="0">
                  <a:pos x="6" y="516"/>
                </a:cxn>
                <a:cxn ang="0">
                  <a:pos x="12" y="492"/>
                </a:cxn>
                <a:cxn ang="0">
                  <a:pos x="24" y="504"/>
                </a:cxn>
                <a:cxn ang="0">
                  <a:pos x="36" y="498"/>
                </a:cxn>
                <a:cxn ang="0">
                  <a:pos x="42" y="486"/>
                </a:cxn>
                <a:cxn ang="0">
                  <a:pos x="54" y="492"/>
                </a:cxn>
                <a:cxn ang="0">
                  <a:pos x="66" y="480"/>
                </a:cxn>
                <a:cxn ang="0">
                  <a:pos x="78" y="480"/>
                </a:cxn>
                <a:cxn ang="0">
                  <a:pos x="90" y="474"/>
                </a:cxn>
                <a:cxn ang="0">
                  <a:pos x="96" y="450"/>
                </a:cxn>
                <a:cxn ang="0">
                  <a:pos x="114" y="456"/>
                </a:cxn>
                <a:cxn ang="0">
                  <a:pos x="120" y="444"/>
                </a:cxn>
                <a:cxn ang="0">
                  <a:pos x="132" y="462"/>
                </a:cxn>
                <a:cxn ang="0">
                  <a:pos x="144" y="426"/>
                </a:cxn>
                <a:cxn ang="0">
                  <a:pos x="156" y="408"/>
                </a:cxn>
                <a:cxn ang="0">
                  <a:pos x="168" y="408"/>
                </a:cxn>
                <a:cxn ang="0">
                  <a:pos x="180" y="402"/>
                </a:cxn>
                <a:cxn ang="0">
                  <a:pos x="186" y="396"/>
                </a:cxn>
                <a:cxn ang="0">
                  <a:pos x="192" y="360"/>
                </a:cxn>
                <a:cxn ang="0">
                  <a:pos x="204" y="348"/>
                </a:cxn>
                <a:cxn ang="0">
                  <a:pos x="210" y="366"/>
                </a:cxn>
                <a:cxn ang="0">
                  <a:pos x="222" y="390"/>
                </a:cxn>
                <a:cxn ang="0">
                  <a:pos x="234" y="450"/>
                </a:cxn>
                <a:cxn ang="0">
                  <a:pos x="240" y="474"/>
                </a:cxn>
                <a:cxn ang="0">
                  <a:pos x="246" y="462"/>
                </a:cxn>
                <a:cxn ang="0">
                  <a:pos x="258" y="426"/>
                </a:cxn>
                <a:cxn ang="0">
                  <a:pos x="270" y="432"/>
                </a:cxn>
                <a:cxn ang="0">
                  <a:pos x="282" y="456"/>
                </a:cxn>
                <a:cxn ang="0">
                  <a:pos x="294" y="456"/>
                </a:cxn>
                <a:cxn ang="0">
                  <a:pos x="300" y="438"/>
                </a:cxn>
                <a:cxn ang="0">
                  <a:pos x="312" y="474"/>
                </a:cxn>
                <a:cxn ang="0">
                  <a:pos x="318" y="498"/>
                </a:cxn>
                <a:cxn ang="0">
                  <a:pos x="324" y="480"/>
                </a:cxn>
                <a:cxn ang="0">
                  <a:pos x="336" y="486"/>
                </a:cxn>
                <a:cxn ang="0">
                  <a:pos x="342" y="474"/>
                </a:cxn>
                <a:cxn ang="0">
                  <a:pos x="348" y="480"/>
                </a:cxn>
                <a:cxn ang="0">
                  <a:pos x="360" y="456"/>
                </a:cxn>
                <a:cxn ang="0">
                  <a:pos x="372" y="300"/>
                </a:cxn>
                <a:cxn ang="0">
                  <a:pos x="378" y="342"/>
                </a:cxn>
                <a:cxn ang="0">
                  <a:pos x="390" y="522"/>
                </a:cxn>
                <a:cxn ang="0">
                  <a:pos x="396" y="498"/>
                </a:cxn>
                <a:cxn ang="0">
                  <a:pos x="402" y="366"/>
                </a:cxn>
              </a:cxnLst>
              <a:rect l="0" t="0" r="r" b="b"/>
              <a:pathLst>
                <a:path w="408" h="528">
                  <a:moveTo>
                    <a:pt x="0" y="528"/>
                  </a:moveTo>
                  <a:lnTo>
                    <a:pt x="0" y="510"/>
                  </a:lnTo>
                  <a:lnTo>
                    <a:pt x="6" y="516"/>
                  </a:lnTo>
                  <a:lnTo>
                    <a:pt x="12" y="504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492"/>
                  </a:lnTo>
                  <a:lnTo>
                    <a:pt x="24" y="468"/>
                  </a:lnTo>
                  <a:lnTo>
                    <a:pt x="24" y="504"/>
                  </a:lnTo>
                  <a:lnTo>
                    <a:pt x="30" y="492"/>
                  </a:lnTo>
                  <a:lnTo>
                    <a:pt x="30" y="486"/>
                  </a:lnTo>
                  <a:lnTo>
                    <a:pt x="36" y="498"/>
                  </a:lnTo>
                  <a:lnTo>
                    <a:pt x="42" y="492"/>
                  </a:lnTo>
                  <a:lnTo>
                    <a:pt x="42" y="504"/>
                  </a:lnTo>
                  <a:lnTo>
                    <a:pt x="42" y="486"/>
                  </a:lnTo>
                  <a:lnTo>
                    <a:pt x="48" y="480"/>
                  </a:lnTo>
                  <a:lnTo>
                    <a:pt x="54" y="480"/>
                  </a:lnTo>
                  <a:lnTo>
                    <a:pt x="54" y="492"/>
                  </a:lnTo>
                  <a:lnTo>
                    <a:pt x="60" y="492"/>
                  </a:lnTo>
                  <a:lnTo>
                    <a:pt x="72" y="480"/>
                  </a:lnTo>
                  <a:lnTo>
                    <a:pt x="66" y="480"/>
                  </a:lnTo>
                  <a:lnTo>
                    <a:pt x="72" y="498"/>
                  </a:lnTo>
                  <a:lnTo>
                    <a:pt x="78" y="510"/>
                  </a:lnTo>
                  <a:lnTo>
                    <a:pt x="78" y="480"/>
                  </a:lnTo>
                  <a:lnTo>
                    <a:pt x="84" y="462"/>
                  </a:lnTo>
                  <a:lnTo>
                    <a:pt x="84" y="480"/>
                  </a:lnTo>
                  <a:lnTo>
                    <a:pt x="90" y="474"/>
                  </a:lnTo>
                  <a:lnTo>
                    <a:pt x="90" y="438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02" y="468"/>
                  </a:lnTo>
                  <a:lnTo>
                    <a:pt x="108" y="456"/>
                  </a:lnTo>
                  <a:lnTo>
                    <a:pt x="114" y="456"/>
                  </a:lnTo>
                  <a:lnTo>
                    <a:pt x="114" y="444"/>
                  </a:lnTo>
                  <a:lnTo>
                    <a:pt x="120" y="456"/>
                  </a:lnTo>
                  <a:lnTo>
                    <a:pt x="120" y="444"/>
                  </a:lnTo>
                  <a:lnTo>
                    <a:pt x="132" y="450"/>
                  </a:lnTo>
                  <a:lnTo>
                    <a:pt x="126" y="450"/>
                  </a:lnTo>
                  <a:lnTo>
                    <a:pt x="132" y="462"/>
                  </a:lnTo>
                  <a:lnTo>
                    <a:pt x="138" y="444"/>
                  </a:lnTo>
                  <a:lnTo>
                    <a:pt x="144" y="468"/>
                  </a:lnTo>
                  <a:lnTo>
                    <a:pt x="144" y="426"/>
                  </a:lnTo>
                  <a:lnTo>
                    <a:pt x="150" y="420"/>
                  </a:lnTo>
                  <a:lnTo>
                    <a:pt x="150" y="432"/>
                  </a:lnTo>
                  <a:lnTo>
                    <a:pt x="156" y="408"/>
                  </a:lnTo>
                  <a:lnTo>
                    <a:pt x="162" y="420"/>
                  </a:lnTo>
                  <a:lnTo>
                    <a:pt x="162" y="408"/>
                  </a:lnTo>
                  <a:lnTo>
                    <a:pt x="168" y="408"/>
                  </a:lnTo>
                  <a:lnTo>
                    <a:pt x="174" y="414"/>
                  </a:lnTo>
                  <a:lnTo>
                    <a:pt x="174" y="420"/>
                  </a:lnTo>
                  <a:lnTo>
                    <a:pt x="180" y="402"/>
                  </a:lnTo>
                  <a:lnTo>
                    <a:pt x="180" y="420"/>
                  </a:lnTo>
                  <a:lnTo>
                    <a:pt x="180" y="408"/>
                  </a:lnTo>
                  <a:lnTo>
                    <a:pt x="186" y="396"/>
                  </a:lnTo>
                  <a:lnTo>
                    <a:pt x="186" y="378"/>
                  </a:lnTo>
                  <a:lnTo>
                    <a:pt x="192" y="372"/>
                  </a:lnTo>
                  <a:lnTo>
                    <a:pt x="192" y="360"/>
                  </a:lnTo>
                  <a:lnTo>
                    <a:pt x="198" y="348"/>
                  </a:lnTo>
                  <a:lnTo>
                    <a:pt x="198" y="372"/>
                  </a:lnTo>
                  <a:lnTo>
                    <a:pt x="204" y="348"/>
                  </a:lnTo>
                  <a:lnTo>
                    <a:pt x="204" y="366"/>
                  </a:lnTo>
                  <a:lnTo>
                    <a:pt x="210" y="354"/>
                  </a:lnTo>
                  <a:lnTo>
                    <a:pt x="210" y="366"/>
                  </a:lnTo>
                  <a:lnTo>
                    <a:pt x="216" y="342"/>
                  </a:lnTo>
                  <a:lnTo>
                    <a:pt x="222" y="354"/>
                  </a:lnTo>
                  <a:lnTo>
                    <a:pt x="222" y="390"/>
                  </a:lnTo>
                  <a:lnTo>
                    <a:pt x="228" y="408"/>
                  </a:lnTo>
                  <a:lnTo>
                    <a:pt x="228" y="432"/>
                  </a:lnTo>
                  <a:lnTo>
                    <a:pt x="234" y="450"/>
                  </a:lnTo>
                  <a:lnTo>
                    <a:pt x="234" y="438"/>
                  </a:lnTo>
                  <a:lnTo>
                    <a:pt x="240" y="462"/>
                  </a:lnTo>
                  <a:lnTo>
                    <a:pt x="240" y="474"/>
                  </a:lnTo>
                  <a:lnTo>
                    <a:pt x="240" y="468"/>
                  </a:lnTo>
                  <a:lnTo>
                    <a:pt x="246" y="456"/>
                  </a:lnTo>
                  <a:lnTo>
                    <a:pt x="246" y="462"/>
                  </a:lnTo>
                  <a:lnTo>
                    <a:pt x="252" y="438"/>
                  </a:lnTo>
                  <a:lnTo>
                    <a:pt x="252" y="450"/>
                  </a:lnTo>
                  <a:lnTo>
                    <a:pt x="258" y="426"/>
                  </a:lnTo>
                  <a:lnTo>
                    <a:pt x="264" y="426"/>
                  </a:lnTo>
                  <a:lnTo>
                    <a:pt x="264" y="438"/>
                  </a:lnTo>
                  <a:lnTo>
                    <a:pt x="270" y="432"/>
                  </a:lnTo>
                  <a:lnTo>
                    <a:pt x="270" y="456"/>
                  </a:lnTo>
                  <a:lnTo>
                    <a:pt x="270" y="444"/>
                  </a:lnTo>
                  <a:lnTo>
                    <a:pt x="282" y="456"/>
                  </a:lnTo>
                  <a:lnTo>
                    <a:pt x="282" y="438"/>
                  </a:lnTo>
                  <a:lnTo>
                    <a:pt x="288" y="444"/>
                  </a:lnTo>
                  <a:lnTo>
                    <a:pt x="294" y="456"/>
                  </a:lnTo>
                  <a:lnTo>
                    <a:pt x="294" y="468"/>
                  </a:lnTo>
                  <a:lnTo>
                    <a:pt x="300" y="456"/>
                  </a:lnTo>
                  <a:lnTo>
                    <a:pt x="300" y="438"/>
                  </a:lnTo>
                  <a:lnTo>
                    <a:pt x="306" y="456"/>
                  </a:lnTo>
                  <a:lnTo>
                    <a:pt x="306" y="450"/>
                  </a:lnTo>
                  <a:lnTo>
                    <a:pt x="312" y="474"/>
                  </a:lnTo>
                  <a:lnTo>
                    <a:pt x="312" y="492"/>
                  </a:lnTo>
                  <a:lnTo>
                    <a:pt x="312" y="486"/>
                  </a:lnTo>
                  <a:lnTo>
                    <a:pt x="318" y="498"/>
                  </a:lnTo>
                  <a:lnTo>
                    <a:pt x="318" y="474"/>
                  </a:lnTo>
                  <a:lnTo>
                    <a:pt x="324" y="498"/>
                  </a:lnTo>
                  <a:lnTo>
                    <a:pt x="324" y="480"/>
                  </a:lnTo>
                  <a:lnTo>
                    <a:pt x="330" y="456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68"/>
                  </a:lnTo>
                  <a:lnTo>
                    <a:pt x="342" y="480"/>
                  </a:lnTo>
                  <a:lnTo>
                    <a:pt x="342" y="474"/>
                  </a:lnTo>
                  <a:lnTo>
                    <a:pt x="342" y="498"/>
                  </a:lnTo>
                  <a:lnTo>
                    <a:pt x="348" y="486"/>
                  </a:lnTo>
                  <a:lnTo>
                    <a:pt x="348" y="480"/>
                  </a:lnTo>
                  <a:lnTo>
                    <a:pt x="354" y="474"/>
                  </a:lnTo>
                  <a:lnTo>
                    <a:pt x="360" y="486"/>
                  </a:lnTo>
                  <a:lnTo>
                    <a:pt x="360" y="456"/>
                  </a:lnTo>
                  <a:lnTo>
                    <a:pt x="366" y="432"/>
                  </a:lnTo>
                  <a:lnTo>
                    <a:pt x="366" y="384"/>
                  </a:lnTo>
                  <a:lnTo>
                    <a:pt x="372" y="300"/>
                  </a:lnTo>
                  <a:lnTo>
                    <a:pt x="372" y="0"/>
                  </a:lnTo>
                  <a:lnTo>
                    <a:pt x="378" y="120"/>
                  </a:lnTo>
                  <a:lnTo>
                    <a:pt x="378" y="342"/>
                  </a:lnTo>
                  <a:lnTo>
                    <a:pt x="384" y="474"/>
                  </a:lnTo>
                  <a:lnTo>
                    <a:pt x="384" y="510"/>
                  </a:lnTo>
                  <a:lnTo>
                    <a:pt x="390" y="522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498"/>
                  </a:lnTo>
                  <a:lnTo>
                    <a:pt x="396" y="468"/>
                  </a:lnTo>
                  <a:lnTo>
                    <a:pt x="402" y="432"/>
                  </a:lnTo>
                  <a:lnTo>
                    <a:pt x="402" y="366"/>
                  </a:lnTo>
                  <a:lnTo>
                    <a:pt x="408" y="366"/>
                  </a:lnTo>
                  <a:lnTo>
                    <a:pt x="408" y="408"/>
                  </a:lnTo>
                </a:path>
              </a:pathLst>
            </a:custGeom>
            <a:noFill/>
            <a:ln w="0">
              <a:solidFill>
                <a:srgbClr val="FFB4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6"/>
            <p:cNvSpPr>
              <a:spLocks/>
            </p:cNvSpPr>
            <p:nvPr/>
          </p:nvSpPr>
          <p:spPr bwMode="auto">
            <a:xfrm>
              <a:off x="4724195" y="874930"/>
              <a:ext cx="1113707" cy="2138932"/>
            </a:xfrm>
            <a:custGeom>
              <a:avLst/>
              <a:gdLst/>
              <a:ahLst/>
              <a:cxnLst>
                <a:cxn ang="0">
                  <a:pos x="6" y="444"/>
                </a:cxn>
                <a:cxn ang="0">
                  <a:pos x="12" y="450"/>
                </a:cxn>
                <a:cxn ang="0">
                  <a:pos x="24" y="402"/>
                </a:cxn>
                <a:cxn ang="0">
                  <a:pos x="30" y="516"/>
                </a:cxn>
                <a:cxn ang="0">
                  <a:pos x="42" y="612"/>
                </a:cxn>
                <a:cxn ang="0">
                  <a:pos x="48" y="600"/>
                </a:cxn>
                <a:cxn ang="0">
                  <a:pos x="60" y="588"/>
                </a:cxn>
                <a:cxn ang="0">
                  <a:pos x="66" y="516"/>
                </a:cxn>
                <a:cxn ang="0">
                  <a:pos x="78" y="618"/>
                </a:cxn>
                <a:cxn ang="0">
                  <a:pos x="90" y="606"/>
                </a:cxn>
                <a:cxn ang="0">
                  <a:pos x="96" y="684"/>
                </a:cxn>
                <a:cxn ang="0">
                  <a:pos x="108" y="702"/>
                </a:cxn>
                <a:cxn ang="0">
                  <a:pos x="120" y="708"/>
                </a:cxn>
                <a:cxn ang="0">
                  <a:pos x="132" y="702"/>
                </a:cxn>
                <a:cxn ang="0">
                  <a:pos x="144" y="690"/>
                </a:cxn>
                <a:cxn ang="0">
                  <a:pos x="156" y="654"/>
                </a:cxn>
                <a:cxn ang="0">
                  <a:pos x="162" y="678"/>
                </a:cxn>
                <a:cxn ang="0">
                  <a:pos x="174" y="654"/>
                </a:cxn>
                <a:cxn ang="0">
                  <a:pos x="180" y="648"/>
                </a:cxn>
                <a:cxn ang="0">
                  <a:pos x="186" y="630"/>
                </a:cxn>
                <a:cxn ang="0">
                  <a:pos x="192" y="606"/>
                </a:cxn>
                <a:cxn ang="0">
                  <a:pos x="204" y="618"/>
                </a:cxn>
                <a:cxn ang="0">
                  <a:pos x="210" y="606"/>
                </a:cxn>
                <a:cxn ang="0">
                  <a:pos x="222" y="600"/>
                </a:cxn>
                <a:cxn ang="0">
                  <a:pos x="228" y="288"/>
                </a:cxn>
                <a:cxn ang="0">
                  <a:pos x="240" y="54"/>
                </a:cxn>
                <a:cxn ang="0">
                  <a:pos x="246" y="552"/>
                </a:cxn>
                <a:cxn ang="0">
                  <a:pos x="258" y="786"/>
                </a:cxn>
                <a:cxn ang="0">
                  <a:pos x="264" y="834"/>
                </a:cxn>
                <a:cxn ang="0">
                  <a:pos x="270" y="846"/>
                </a:cxn>
                <a:cxn ang="0">
                  <a:pos x="282" y="852"/>
                </a:cxn>
                <a:cxn ang="0">
                  <a:pos x="294" y="828"/>
                </a:cxn>
                <a:cxn ang="0">
                  <a:pos x="300" y="516"/>
                </a:cxn>
                <a:cxn ang="0">
                  <a:pos x="312" y="774"/>
                </a:cxn>
                <a:cxn ang="0">
                  <a:pos x="318" y="948"/>
                </a:cxn>
                <a:cxn ang="0">
                  <a:pos x="330" y="978"/>
                </a:cxn>
                <a:cxn ang="0">
                  <a:pos x="336" y="996"/>
                </a:cxn>
                <a:cxn ang="0">
                  <a:pos x="354" y="1008"/>
                </a:cxn>
                <a:cxn ang="0">
                  <a:pos x="360" y="990"/>
                </a:cxn>
                <a:cxn ang="0">
                  <a:pos x="372" y="990"/>
                </a:cxn>
                <a:cxn ang="0">
                  <a:pos x="378" y="996"/>
                </a:cxn>
                <a:cxn ang="0">
                  <a:pos x="390" y="996"/>
                </a:cxn>
              </a:cxnLst>
              <a:rect l="0" t="0" r="r" b="b"/>
              <a:pathLst>
                <a:path w="390" h="1008">
                  <a:moveTo>
                    <a:pt x="0" y="354"/>
                  </a:moveTo>
                  <a:lnTo>
                    <a:pt x="6" y="396"/>
                  </a:lnTo>
                  <a:lnTo>
                    <a:pt x="6" y="444"/>
                  </a:lnTo>
                  <a:lnTo>
                    <a:pt x="12" y="438"/>
                  </a:lnTo>
                  <a:lnTo>
                    <a:pt x="12" y="456"/>
                  </a:lnTo>
                  <a:lnTo>
                    <a:pt x="12" y="450"/>
                  </a:lnTo>
                  <a:lnTo>
                    <a:pt x="18" y="438"/>
                  </a:lnTo>
                  <a:lnTo>
                    <a:pt x="18" y="378"/>
                  </a:lnTo>
                  <a:lnTo>
                    <a:pt x="24" y="402"/>
                  </a:lnTo>
                  <a:lnTo>
                    <a:pt x="24" y="432"/>
                  </a:lnTo>
                  <a:lnTo>
                    <a:pt x="30" y="498"/>
                  </a:lnTo>
                  <a:lnTo>
                    <a:pt x="30" y="516"/>
                  </a:lnTo>
                  <a:lnTo>
                    <a:pt x="36" y="528"/>
                  </a:lnTo>
                  <a:lnTo>
                    <a:pt x="36" y="570"/>
                  </a:lnTo>
                  <a:lnTo>
                    <a:pt x="42" y="612"/>
                  </a:lnTo>
                  <a:lnTo>
                    <a:pt x="42" y="606"/>
                  </a:lnTo>
                  <a:lnTo>
                    <a:pt x="42" y="612"/>
                  </a:lnTo>
                  <a:lnTo>
                    <a:pt x="48" y="600"/>
                  </a:lnTo>
                  <a:lnTo>
                    <a:pt x="54" y="606"/>
                  </a:lnTo>
                  <a:lnTo>
                    <a:pt x="54" y="594"/>
                  </a:lnTo>
                  <a:lnTo>
                    <a:pt x="60" y="588"/>
                  </a:lnTo>
                  <a:lnTo>
                    <a:pt x="60" y="558"/>
                  </a:lnTo>
                  <a:lnTo>
                    <a:pt x="66" y="528"/>
                  </a:lnTo>
                  <a:lnTo>
                    <a:pt x="66" y="516"/>
                  </a:lnTo>
                  <a:lnTo>
                    <a:pt x="72" y="558"/>
                  </a:lnTo>
                  <a:lnTo>
                    <a:pt x="72" y="612"/>
                  </a:lnTo>
                  <a:lnTo>
                    <a:pt x="78" y="618"/>
                  </a:lnTo>
                  <a:lnTo>
                    <a:pt x="84" y="594"/>
                  </a:lnTo>
                  <a:lnTo>
                    <a:pt x="84" y="612"/>
                  </a:lnTo>
                  <a:lnTo>
                    <a:pt x="90" y="606"/>
                  </a:lnTo>
                  <a:lnTo>
                    <a:pt x="90" y="636"/>
                  </a:lnTo>
                  <a:lnTo>
                    <a:pt x="96" y="660"/>
                  </a:lnTo>
                  <a:lnTo>
                    <a:pt x="96" y="684"/>
                  </a:lnTo>
                  <a:lnTo>
                    <a:pt x="102" y="678"/>
                  </a:lnTo>
                  <a:lnTo>
                    <a:pt x="102" y="696"/>
                  </a:lnTo>
                  <a:lnTo>
                    <a:pt x="108" y="702"/>
                  </a:lnTo>
                  <a:lnTo>
                    <a:pt x="120" y="708"/>
                  </a:lnTo>
                  <a:lnTo>
                    <a:pt x="120" y="702"/>
                  </a:lnTo>
                  <a:lnTo>
                    <a:pt x="120" y="708"/>
                  </a:lnTo>
                  <a:lnTo>
                    <a:pt x="126" y="708"/>
                  </a:lnTo>
                  <a:lnTo>
                    <a:pt x="126" y="696"/>
                  </a:lnTo>
                  <a:lnTo>
                    <a:pt x="132" y="702"/>
                  </a:lnTo>
                  <a:lnTo>
                    <a:pt x="132" y="684"/>
                  </a:lnTo>
                  <a:lnTo>
                    <a:pt x="138" y="696"/>
                  </a:lnTo>
                  <a:lnTo>
                    <a:pt x="144" y="690"/>
                  </a:lnTo>
                  <a:lnTo>
                    <a:pt x="150" y="684"/>
                  </a:lnTo>
                  <a:lnTo>
                    <a:pt x="150" y="660"/>
                  </a:lnTo>
                  <a:lnTo>
                    <a:pt x="156" y="654"/>
                  </a:lnTo>
                  <a:lnTo>
                    <a:pt x="156" y="666"/>
                  </a:lnTo>
                  <a:lnTo>
                    <a:pt x="162" y="672"/>
                  </a:lnTo>
                  <a:lnTo>
                    <a:pt x="162" y="678"/>
                  </a:lnTo>
                  <a:lnTo>
                    <a:pt x="168" y="672"/>
                  </a:lnTo>
                  <a:lnTo>
                    <a:pt x="168" y="666"/>
                  </a:lnTo>
                  <a:lnTo>
                    <a:pt x="174" y="654"/>
                  </a:lnTo>
                  <a:lnTo>
                    <a:pt x="174" y="642"/>
                  </a:lnTo>
                  <a:lnTo>
                    <a:pt x="180" y="636"/>
                  </a:lnTo>
                  <a:lnTo>
                    <a:pt x="180" y="648"/>
                  </a:lnTo>
                  <a:lnTo>
                    <a:pt x="180" y="630"/>
                  </a:lnTo>
                  <a:lnTo>
                    <a:pt x="186" y="618"/>
                  </a:lnTo>
                  <a:lnTo>
                    <a:pt x="186" y="630"/>
                  </a:lnTo>
                  <a:lnTo>
                    <a:pt x="192" y="618"/>
                  </a:lnTo>
                  <a:lnTo>
                    <a:pt x="192" y="630"/>
                  </a:lnTo>
                  <a:lnTo>
                    <a:pt x="192" y="606"/>
                  </a:lnTo>
                  <a:lnTo>
                    <a:pt x="198" y="606"/>
                  </a:lnTo>
                  <a:lnTo>
                    <a:pt x="204" y="612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10" y="618"/>
                  </a:lnTo>
                  <a:lnTo>
                    <a:pt x="210" y="606"/>
                  </a:lnTo>
                  <a:lnTo>
                    <a:pt x="216" y="630"/>
                  </a:lnTo>
                  <a:lnTo>
                    <a:pt x="216" y="606"/>
                  </a:lnTo>
                  <a:lnTo>
                    <a:pt x="222" y="600"/>
                  </a:lnTo>
                  <a:lnTo>
                    <a:pt x="222" y="540"/>
                  </a:lnTo>
                  <a:lnTo>
                    <a:pt x="228" y="450"/>
                  </a:lnTo>
                  <a:lnTo>
                    <a:pt x="228" y="288"/>
                  </a:lnTo>
                  <a:lnTo>
                    <a:pt x="234" y="102"/>
                  </a:lnTo>
                  <a:lnTo>
                    <a:pt x="234" y="0"/>
                  </a:lnTo>
                  <a:lnTo>
                    <a:pt x="240" y="54"/>
                  </a:lnTo>
                  <a:lnTo>
                    <a:pt x="240" y="330"/>
                  </a:lnTo>
                  <a:lnTo>
                    <a:pt x="246" y="426"/>
                  </a:lnTo>
                  <a:lnTo>
                    <a:pt x="246" y="552"/>
                  </a:lnTo>
                  <a:lnTo>
                    <a:pt x="252" y="666"/>
                  </a:lnTo>
                  <a:lnTo>
                    <a:pt x="252" y="768"/>
                  </a:lnTo>
                  <a:lnTo>
                    <a:pt x="258" y="786"/>
                  </a:lnTo>
                  <a:lnTo>
                    <a:pt x="258" y="798"/>
                  </a:lnTo>
                  <a:lnTo>
                    <a:pt x="264" y="822"/>
                  </a:lnTo>
                  <a:lnTo>
                    <a:pt x="264" y="834"/>
                  </a:lnTo>
                  <a:lnTo>
                    <a:pt x="270" y="846"/>
                  </a:lnTo>
                  <a:lnTo>
                    <a:pt x="270" y="852"/>
                  </a:lnTo>
                  <a:lnTo>
                    <a:pt x="270" y="846"/>
                  </a:lnTo>
                  <a:lnTo>
                    <a:pt x="276" y="876"/>
                  </a:lnTo>
                  <a:lnTo>
                    <a:pt x="276" y="870"/>
                  </a:lnTo>
                  <a:lnTo>
                    <a:pt x="282" y="852"/>
                  </a:lnTo>
                  <a:lnTo>
                    <a:pt x="288" y="852"/>
                  </a:lnTo>
                  <a:lnTo>
                    <a:pt x="288" y="840"/>
                  </a:lnTo>
                  <a:lnTo>
                    <a:pt x="294" y="828"/>
                  </a:lnTo>
                  <a:lnTo>
                    <a:pt x="294" y="774"/>
                  </a:lnTo>
                  <a:lnTo>
                    <a:pt x="300" y="690"/>
                  </a:lnTo>
                  <a:lnTo>
                    <a:pt x="300" y="516"/>
                  </a:lnTo>
                  <a:lnTo>
                    <a:pt x="306" y="588"/>
                  </a:lnTo>
                  <a:lnTo>
                    <a:pt x="306" y="672"/>
                  </a:lnTo>
                  <a:lnTo>
                    <a:pt x="312" y="774"/>
                  </a:lnTo>
                  <a:lnTo>
                    <a:pt x="312" y="882"/>
                  </a:lnTo>
                  <a:lnTo>
                    <a:pt x="318" y="924"/>
                  </a:lnTo>
                  <a:lnTo>
                    <a:pt x="318" y="948"/>
                  </a:lnTo>
                  <a:lnTo>
                    <a:pt x="324" y="966"/>
                  </a:lnTo>
                  <a:lnTo>
                    <a:pt x="324" y="978"/>
                  </a:lnTo>
                  <a:lnTo>
                    <a:pt x="330" y="978"/>
                  </a:lnTo>
                  <a:lnTo>
                    <a:pt x="330" y="996"/>
                  </a:lnTo>
                  <a:lnTo>
                    <a:pt x="342" y="996"/>
                  </a:lnTo>
                  <a:lnTo>
                    <a:pt x="336" y="996"/>
                  </a:lnTo>
                  <a:lnTo>
                    <a:pt x="342" y="1002"/>
                  </a:lnTo>
                  <a:lnTo>
                    <a:pt x="348" y="1008"/>
                  </a:lnTo>
                  <a:lnTo>
                    <a:pt x="354" y="1008"/>
                  </a:lnTo>
                  <a:lnTo>
                    <a:pt x="360" y="996"/>
                  </a:lnTo>
                  <a:lnTo>
                    <a:pt x="360" y="984"/>
                  </a:lnTo>
                  <a:lnTo>
                    <a:pt x="360" y="990"/>
                  </a:lnTo>
                  <a:lnTo>
                    <a:pt x="366" y="990"/>
                  </a:lnTo>
                  <a:lnTo>
                    <a:pt x="366" y="1002"/>
                  </a:lnTo>
                  <a:lnTo>
                    <a:pt x="372" y="990"/>
                  </a:lnTo>
                  <a:lnTo>
                    <a:pt x="372" y="996"/>
                  </a:lnTo>
                  <a:lnTo>
                    <a:pt x="378" y="1002"/>
                  </a:lnTo>
                  <a:lnTo>
                    <a:pt x="378" y="996"/>
                  </a:lnTo>
                  <a:lnTo>
                    <a:pt x="384" y="1002"/>
                  </a:lnTo>
                  <a:lnTo>
                    <a:pt x="384" y="984"/>
                  </a:lnTo>
                  <a:lnTo>
                    <a:pt x="390" y="996"/>
                  </a:lnTo>
                  <a:lnTo>
                    <a:pt x="390" y="990"/>
                  </a:lnTo>
                  <a:lnTo>
                    <a:pt x="390" y="996"/>
                  </a:lnTo>
                </a:path>
              </a:pathLst>
            </a:custGeom>
            <a:noFill/>
            <a:ln w="0">
              <a:solidFill>
                <a:srgbClr val="FFB4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27"/>
            <p:cNvSpPr>
              <a:spLocks/>
            </p:cNvSpPr>
            <p:nvPr/>
          </p:nvSpPr>
          <p:spPr bwMode="auto">
            <a:xfrm>
              <a:off x="5837902" y="2491861"/>
              <a:ext cx="1559189" cy="662050"/>
            </a:xfrm>
            <a:custGeom>
              <a:avLst/>
              <a:gdLst/>
              <a:ahLst/>
              <a:cxnLst>
                <a:cxn ang="0">
                  <a:pos x="6" y="234"/>
                </a:cxn>
                <a:cxn ang="0">
                  <a:pos x="24" y="240"/>
                </a:cxn>
                <a:cxn ang="0">
                  <a:pos x="30" y="216"/>
                </a:cxn>
                <a:cxn ang="0">
                  <a:pos x="42" y="210"/>
                </a:cxn>
                <a:cxn ang="0">
                  <a:pos x="48" y="90"/>
                </a:cxn>
                <a:cxn ang="0">
                  <a:pos x="60" y="132"/>
                </a:cxn>
                <a:cxn ang="0">
                  <a:pos x="66" y="24"/>
                </a:cxn>
                <a:cxn ang="0">
                  <a:pos x="72" y="234"/>
                </a:cxn>
                <a:cxn ang="0">
                  <a:pos x="90" y="294"/>
                </a:cxn>
                <a:cxn ang="0">
                  <a:pos x="108" y="294"/>
                </a:cxn>
                <a:cxn ang="0">
                  <a:pos x="114" y="300"/>
                </a:cxn>
                <a:cxn ang="0">
                  <a:pos x="126" y="300"/>
                </a:cxn>
                <a:cxn ang="0">
                  <a:pos x="144" y="294"/>
                </a:cxn>
                <a:cxn ang="0">
                  <a:pos x="156" y="300"/>
                </a:cxn>
                <a:cxn ang="0">
                  <a:pos x="168" y="306"/>
                </a:cxn>
                <a:cxn ang="0">
                  <a:pos x="180" y="300"/>
                </a:cxn>
                <a:cxn ang="0">
                  <a:pos x="198" y="300"/>
                </a:cxn>
                <a:cxn ang="0">
                  <a:pos x="216" y="300"/>
                </a:cxn>
                <a:cxn ang="0">
                  <a:pos x="234" y="282"/>
                </a:cxn>
                <a:cxn ang="0">
                  <a:pos x="258" y="294"/>
                </a:cxn>
                <a:cxn ang="0">
                  <a:pos x="270" y="300"/>
                </a:cxn>
                <a:cxn ang="0">
                  <a:pos x="276" y="288"/>
                </a:cxn>
                <a:cxn ang="0">
                  <a:pos x="288" y="282"/>
                </a:cxn>
                <a:cxn ang="0">
                  <a:pos x="306" y="288"/>
                </a:cxn>
                <a:cxn ang="0">
                  <a:pos x="318" y="294"/>
                </a:cxn>
                <a:cxn ang="0">
                  <a:pos x="336" y="306"/>
                </a:cxn>
                <a:cxn ang="0">
                  <a:pos x="348" y="288"/>
                </a:cxn>
                <a:cxn ang="0">
                  <a:pos x="366" y="282"/>
                </a:cxn>
                <a:cxn ang="0">
                  <a:pos x="384" y="294"/>
                </a:cxn>
                <a:cxn ang="0">
                  <a:pos x="390" y="288"/>
                </a:cxn>
                <a:cxn ang="0">
                  <a:pos x="408" y="288"/>
                </a:cxn>
                <a:cxn ang="0">
                  <a:pos x="420" y="288"/>
                </a:cxn>
                <a:cxn ang="0">
                  <a:pos x="432" y="276"/>
                </a:cxn>
                <a:cxn ang="0">
                  <a:pos x="438" y="282"/>
                </a:cxn>
                <a:cxn ang="0">
                  <a:pos x="456" y="276"/>
                </a:cxn>
                <a:cxn ang="0">
                  <a:pos x="468" y="282"/>
                </a:cxn>
                <a:cxn ang="0">
                  <a:pos x="486" y="294"/>
                </a:cxn>
                <a:cxn ang="0">
                  <a:pos x="492" y="276"/>
                </a:cxn>
                <a:cxn ang="0">
                  <a:pos x="504" y="174"/>
                </a:cxn>
                <a:cxn ang="0">
                  <a:pos x="510" y="252"/>
                </a:cxn>
                <a:cxn ang="0">
                  <a:pos x="522" y="294"/>
                </a:cxn>
                <a:cxn ang="0">
                  <a:pos x="540" y="306"/>
                </a:cxn>
              </a:cxnLst>
              <a:rect l="0" t="0" r="r" b="b"/>
              <a:pathLst>
                <a:path w="546" h="312">
                  <a:moveTo>
                    <a:pt x="0" y="234"/>
                  </a:moveTo>
                  <a:lnTo>
                    <a:pt x="6" y="228"/>
                  </a:lnTo>
                  <a:lnTo>
                    <a:pt x="6" y="234"/>
                  </a:lnTo>
                  <a:lnTo>
                    <a:pt x="12" y="228"/>
                  </a:lnTo>
                  <a:lnTo>
                    <a:pt x="18" y="234"/>
                  </a:lnTo>
                  <a:lnTo>
                    <a:pt x="24" y="240"/>
                  </a:lnTo>
                  <a:lnTo>
                    <a:pt x="24" y="228"/>
                  </a:lnTo>
                  <a:lnTo>
                    <a:pt x="30" y="222"/>
                  </a:lnTo>
                  <a:lnTo>
                    <a:pt x="30" y="216"/>
                  </a:lnTo>
                  <a:lnTo>
                    <a:pt x="36" y="210"/>
                  </a:lnTo>
                  <a:lnTo>
                    <a:pt x="36" y="204"/>
                  </a:lnTo>
                  <a:lnTo>
                    <a:pt x="42" y="210"/>
                  </a:lnTo>
                  <a:lnTo>
                    <a:pt x="42" y="204"/>
                  </a:lnTo>
                  <a:lnTo>
                    <a:pt x="48" y="192"/>
                  </a:lnTo>
                  <a:lnTo>
                    <a:pt x="48" y="90"/>
                  </a:lnTo>
                  <a:lnTo>
                    <a:pt x="54" y="30"/>
                  </a:lnTo>
                  <a:lnTo>
                    <a:pt x="54" y="60"/>
                  </a:lnTo>
                  <a:lnTo>
                    <a:pt x="60" y="132"/>
                  </a:lnTo>
                  <a:lnTo>
                    <a:pt x="60" y="174"/>
                  </a:lnTo>
                  <a:lnTo>
                    <a:pt x="60" y="114"/>
                  </a:lnTo>
                  <a:lnTo>
                    <a:pt x="66" y="24"/>
                  </a:lnTo>
                  <a:lnTo>
                    <a:pt x="66" y="0"/>
                  </a:lnTo>
                  <a:lnTo>
                    <a:pt x="72" y="108"/>
                  </a:lnTo>
                  <a:lnTo>
                    <a:pt x="72" y="234"/>
                  </a:lnTo>
                  <a:lnTo>
                    <a:pt x="84" y="288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300"/>
                  </a:lnTo>
                  <a:lnTo>
                    <a:pt x="96" y="294"/>
                  </a:lnTo>
                  <a:lnTo>
                    <a:pt x="108" y="294"/>
                  </a:lnTo>
                  <a:lnTo>
                    <a:pt x="102" y="294"/>
                  </a:lnTo>
                  <a:lnTo>
                    <a:pt x="108" y="300"/>
                  </a:lnTo>
                  <a:lnTo>
                    <a:pt x="114" y="300"/>
                  </a:lnTo>
                  <a:lnTo>
                    <a:pt x="126" y="300"/>
                  </a:lnTo>
                  <a:lnTo>
                    <a:pt x="120" y="300"/>
                  </a:lnTo>
                  <a:lnTo>
                    <a:pt x="126" y="300"/>
                  </a:lnTo>
                  <a:lnTo>
                    <a:pt x="132" y="300"/>
                  </a:lnTo>
                  <a:lnTo>
                    <a:pt x="138" y="300"/>
                  </a:lnTo>
                  <a:lnTo>
                    <a:pt x="144" y="294"/>
                  </a:lnTo>
                  <a:lnTo>
                    <a:pt x="144" y="306"/>
                  </a:lnTo>
                  <a:lnTo>
                    <a:pt x="150" y="300"/>
                  </a:lnTo>
                  <a:lnTo>
                    <a:pt x="156" y="300"/>
                  </a:lnTo>
                  <a:lnTo>
                    <a:pt x="162" y="306"/>
                  </a:lnTo>
                  <a:lnTo>
                    <a:pt x="162" y="312"/>
                  </a:lnTo>
                  <a:lnTo>
                    <a:pt x="168" y="306"/>
                  </a:lnTo>
                  <a:lnTo>
                    <a:pt x="168" y="300"/>
                  </a:lnTo>
                  <a:lnTo>
                    <a:pt x="174" y="294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92" y="294"/>
                  </a:lnTo>
                  <a:lnTo>
                    <a:pt x="198" y="300"/>
                  </a:lnTo>
                  <a:lnTo>
                    <a:pt x="204" y="294"/>
                  </a:lnTo>
                  <a:lnTo>
                    <a:pt x="210" y="300"/>
                  </a:lnTo>
                  <a:lnTo>
                    <a:pt x="216" y="300"/>
                  </a:lnTo>
                  <a:lnTo>
                    <a:pt x="228" y="300"/>
                  </a:lnTo>
                  <a:lnTo>
                    <a:pt x="228" y="288"/>
                  </a:lnTo>
                  <a:lnTo>
                    <a:pt x="234" y="282"/>
                  </a:lnTo>
                  <a:lnTo>
                    <a:pt x="246" y="294"/>
                  </a:lnTo>
                  <a:lnTo>
                    <a:pt x="246" y="288"/>
                  </a:lnTo>
                  <a:lnTo>
                    <a:pt x="258" y="294"/>
                  </a:lnTo>
                  <a:lnTo>
                    <a:pt x="252" y="294"/>
                  </a:lnTo>
                  <a:lnTo>
                    <a:pt x="258" y="300"/>
                  </a:lnTo>
                  <a:lnTo>
                    <a:pt x="270" y="300"/>
                  </a:lnTo>
                  <a:lnTo>
                    <a:pt x="270" y="306"/>
                  </a:lnTo>
                  <a:lnTo>
                    <a:pt x="270" y="294"/>
                  </a:lnTo>
                  <a:lnTo>
                    <a:pt x="276" y="288"/>
                  </a:lnTo>
                  <a:lnTo>
                    <a:pt x="282" y="294"/>
                  </a:lnTo>
                  <a:lnTo>
                    <a:pt x="288" y="294"/>
                  </a:lnTo>
                  <a:lnTo>
                    <a:pt x="288" y="282"/>
                  </a:lnTo>
                  <a:lnTo>
                    <a:pt x="300" y="282"/>
                  </a:lnTo>
                  <a:lnTo>
                    <a:pt x="300" y="276"/>
                  </a:lnTo>
                  <a:lnTo>
                    <a:pt x="306" y="288"/>
                  </a:lnTo>
                  <a:lnTo>
                    <a:pt x="312" y="294"/>
                  </a:lnTo>
                  <a:lnTo>
                    <a:pt x="318" y="282"/>
                  </a:lnTo>
                  <a:lnTo>
                    <a:pt x="318" y="294"/>
                  </a:lnTo>
                  <a:lnTo>
                    <a:pt x="330" y="294"/>
                  </a:lnTo>
                  <a:lnTo>
                    <a:pt x="330" y="300"/>
                  </a:lnTo>
                  <a:lnTo>
                    <a:pt x="336" y="306"/>
                  </a:lnTo>
                  <a:lnTo>
                    <a:pt x="336" y="294"/>
                  </a:lnTo>
                  <a:lnTo>
                    <a:pt x="348" y="294"/>
                  </a:lnTo>
                  <a:lnTo>
                    <a:pt x="348" y="288"/>
                  </a:lnTo>
                  <a:lnTo>
                    <a:pt x="354" y="294"/>
                  </a:lnTo>
                  <a:lnTo>
                    <a:pt x="366" y="294"/>
                  </a:lnTo>
                  <a:lnTo>
                    <a:pt x="366" y="282"/>
                  </a:lnTo>
                  <a:lnTo>
                    <a:pt x="372" y="294"/>
                  </a:lnTo>
                  <a:lnTo>
                    <a:pt x="378" y="288"/>
                  </a:lnTo>
                  <a:lnTo>
                    <a:pt x="384" y="294"/>
                  </a:lnTo>
                  <a:lnTo>
                    <a:pt x="384" y="288"/>
                  </a:lnTo>
                  <a:lnTo>
                    <a:pt x="396" y="288"/>
                  </a:lnTo>
                  <a:lnTo>
                    <a:pt x="390" y="288"/>
                  </a:lnTo>
                  <a:lnTo>
                    <a:pt x="396" y="294"/>
                  </a:lnTo>
                  <a:lnTo>
                    <a:pt x="402" y="300"/>
                  </a:lnTo>
                  <a:lnTo>
                    <a:pt x="408" y="288"/>
                  </a:lnTo>
                  <a:lnTo>
                    <a:pt x="414" y="282"/>
                  </a:lnTo>
                  <a:lnTo>
                    <a:pt x="420" y="294"/>
                  </a:lnTo>
                  <a:lnTo>
                    <a:pt x="420" y="288"/>
                  </a:lnTo>
                  <a:lnTo>
                    <a:pt x="426" y="282"/>
                  </a:lnTo>
                  <a:lnTo>
                    <a:pt x="426" y="288"/>
                  </a:lnTo>
                  <a:lnTo>
                    <a:pt x="432" y="276"/>
                  </a:lnTo>
                  <a:lnTo>
                    <a:pt x="432" y="288"/>
                  </a:lnTo>
                  <a:lnTo>
                    <a:pt x="438" y="294"/>
                  </a:lnTo>
                  <a:lnTo>
                    <a:pt x="438" y="282"/>
                  </a:lnTo>
                  <a:lnTo>
                    <a:pt x="444" y="282"/>
                  </a:lnTo>
                  <a:lnTo>
                    <a:pt x="456" y="282"/>
                  </a:lnTo>
                  <a:lnTo>
                    <a:pt x="456" y="276"/>
                  </a:lnTo>
                  <a:lnTo>
                    <a:pt x="462" y="276"/>
                  </a:lnTo>
                  <a:lnTo>
                    <a:pt x="462" y="288"/>
                  </a:lnTo>
                  <a:lnTo>
                    <a:pt x="468" y="282"/>
                  </a:lnTo>
                  <a:lnTo>
                    <a:pt x="474" y="288"/>
                  </a:lnTo>
                  <a:lnTo>
                    <a:pt x="486" y="288"/>
                  </a:lnTo>
                  <a:lnTo>
                    <a:pt x="486" y="294"/>
                  </a:lnTo>
                  <a:lnTo>
                    <a:pt x="486" y="288"/>
                  </a:lnTo>
                  <a:lnTo>
                    <a:pt x="492" y="288"/>
                  </a:lnTo>
                  <a:lnTo>
                    <a:pt x="492" y="276"/>
                  </a:lnTo>
                  <a:lnTo>
                    <a:pt x="498" y="264"/>
                  </a:lnTo>
                  <a:lnTo>
                    <a:pt x="498" y="192"/>
                  </a:lnTo>
                  <a:lnTo>
                    <a:pt x="504" y="174"/>
                  </a:lnTo>
                  <a:lnTo>
                    <a:pt x="504" y="180"/>
                  </a:lnTo>
                  <a:lnTo>
                    <a:pt x="510" y="216"/>
                  </a:lnTo>
                  <a:lnTo>
                    <a:pt x="510" y="252"/>
                  </a:lnTo>
                  <a:lnTo>
                    <a:pt x="516" y="276"/>
                  </a:lnTo>
                  <a:lnTo>
                    <a:pt x="516" y="294"/>
                  </a:lnTo>
                  <a:lnTo>
                    <a:pt x="522" y="294"/>
                  </a:lnTo>
                  <a:lnTo>
                    <a:pt x="528" y="288"/>
                  </a:lnTo>
                  <a:lnTo>
                    <a:pt x="534" y="300"/>
                  </a:lnTo>
                  <a:lnTo>
                    <a:pt x="540" y="306"/>
                  </a:lnTo>
                  <a:lnTo>
                    <a:pt x="546" y="288"/>
                  </a:lnTo>
                  <a:lnTo>
                    <a:pt x="546" y="294"/>
                  </a:lnTo>
                </a:path>
              </a:pathLst>
            </a:custGeom>
            <a:noFill/>
            <a:ln w="0">
              <a:solidFill>
                <a:srgbClr val="FFB4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8"/>
            <p:cNvSpPr>
              <a:spLocks/>
            </p:cNvSpPr>
            <p:nvPr/>
          </p:nvSpPr>
          <p:spPr bwMode="auto">
            <a:xfrm>
              <a:off x="7397092" y="2606446"/>
              <a:ext cx="1028037" cy="725709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12" y="240"/>
                </a:cxn>
                <a:cxn ang="0">
                  <a:pos x="12" y="240"/>
                </a:cxn>
                <a:cxn ang="0">
                  <a:pos x="18" y="240"/>
                </a:cxn>
                <a:cxn ang="0">
                  <a:pos x="30" y="234"/>
                </a:cxn>
                <a:cxn ang="0">
                  <a:pos x="36" y="222"/>
                </a:cxn>
                <a:cxn ang="0">
                  <a:pos x="42" y="228"/>
                </a:cxn>
                <a:cxn ang="0">
                  <a:pos x="54" y="234"/>
                </a:cxn>
                <a:cxn ang="0">
                  <a:pos x="66" y="252"/>
                </a:cxn>
                <a:cxn ang="0">
                  <a:pos x="72" y="252"/>
                </a:cxn>
                <a:cxn ang="0">
                  <a:pos x="78" y="228"/>
                </a:cxn>
                <a:cxn ang="0">
                  <a:pos x="84" y="144"/>
                </a:cxn>
                <a:cxn ang="0">
                  <a:pos x="90" y="36"/>
                </a:cxn>
                <a:cxn ang="0">
                  <a:pos x="96" y="12"/>
                </a:cxn>
                <a:cxn ang="0">
                  <a:pos x="102" y="240"/>
                </a:cxn>
                <a:cxn ang="0">
                  <a:pos x="108" y="282"/>
                </a:cxn>
                <a:cxn ang="0">
                  <a:pos x="114" y="294"/>
                </a:cxn>
                <a:cxn ang="0">
                  <a:pos x="132" y="300"/>
                </a:cxn>
                <a:cxn ang="0">
                  <a:pos x="132" y="300"/>
                </a:cxn>
                <a:cxn ang="0">
                  <a:pos x="144" y="306"/>
                </a:cxn>
                <a:cxn ang="0">
                  <a:pos x="150" y="306"/>
                </a:cxn>
                <a:cxn ang="0">
                  <a:pos x="168" y="306"/>
                </a:cxn>
                <a:cxn ang="0">
                  <a:pos x="168" y="312"/>
                </a:cxn>
                <a:cxn ang="0">
                  <a:pos x="180" y="306"/>
                </a:cxn>
                <a:cxn ang="0">
                  <a:pos x="192" y="306"/>
                </a:cxn>
                <a:cxn ang="0">
                  <a:pos x="204" y="306"/>
                </a:cxn>
                <a:cxn ang="0">
                  <a:pos x="210" y="306"/>
                </a:cxn>
                <a:cxn ang="0">
                  <a:pos x="216" y="294"/>
                </a:cxn>
                <a:cxn ang="0">
                  <a:pos x="228" y="294"/>
                </a:cxn>
                <a:cxn ang="0">
                  <a:pos x="240" y="294"/>
                </a:cxn>
                <a:cxn ang="0">
                  <a:pos x="246" y="306"/>
                </a:cxn>
                <a:cxn ang="0">
                  <a:pos x="252" y="306"/>
                </a:cxn>
                <a:cxn ang="0">
                  <a:pos x="264" y="312"/>
                </a:cxn>
                <a:cxn ang="0">
                  <a:pos x="276" y="318"/>
                </a:cxn>
                <a:cxn ang="0">
                  <a:pos x="288" y="318"/>
                </a:cxn>
                <a:cxn ang="0">
                  <a:pos x="300" y="312"/>
                </a:cxn>
                <a:cxn ang="0">
                  <a:pos x="306" y="228"/>
                </a:cxn>
                <a:cxn ang="0">
                  <a:pos x="312" y="102"/>
                </a:cxn>
                <a:cxn ang="0">
                  <a:pos x="318" y="276"/>
                </a:cxn>
                <a:cxn ang="0">
                  <a:pos x="330" y="342"/>
                </a:cxn>
                <a:cxn ang="0">
                  <a:pos x="330" y="336"/>
                </a:cxn>
                <a:cxn ang="0">
                  <a:pos x="342" y="324"/>
                </a:cxn>
                <a:cxn ang="0">
                  <a:pos x="354" y="318"/>
                </a:cxn>
              </a:cxnLst>
              <a:rect l="0" t="0" r="r" b="b"/>
              <a:pathLst>
                <a:path w="360" h="342">
                  <a:moveTo>
                    <a:pt x="0" y="240"/>
                  </a:moveTo>
                  <a:lnTo>
                    <a:pt x="0" y="234"/>
                  </a:lnTo>
                  <a:lnTo>
                    <a:pt x="6" y="234"/>
                  </a:lnTo>
                  <a:lnTo>
                    <a:pt x="12" y="240"/>
                  </a:lnTo>
                  <a:lnTo>
                    <a:pt x="12" y="246"/>
                  </a:lnTo>
                  <a:lnTo>
                    <a:pt x="12" y="240"/>
                  </a:lnTo>
                  <a:lnTo>
                    <a:pt x="24" y="240"/>
                  </a:lnTo>
                  <a:lnTo>
                    <a:pt x="18" y="240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6" y="23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54" y="234"/>
                  </a:lnTo>
                  <a:lnTo>
                    <a:pt x="60" y="246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52"/>
                  </a:lnTo>
                  <a:lnTo>
                    <a:pt x="78" y="246"/>
                  </a:lnTo>
                  <a:lnTo>
                    <a:pt x="78" y="228"/>
                  </a:lnTo>
                  <a:lnTo>
                    <a:pt x="84" y="186"/>
                  </a:lnTo>
                  <a:lnTo>
                    <a:pt x="84" y="144"/>
                  </a:lnTo>
                  <a:lnTo>
                    <a:pt x="90" y="90"/>
                  </a:lnTo>
                  <a:lnTo>
                    <a:pt x="90" y="3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102"/>
                  </a:lnTo>
                  <a:lnTo>
                    <a:pt x="102" y="240"/>
                  </a:lnTo>
                  <a:lnTo>
                    <a:pt x="108" y="264"/>
                  </a:lnTo>
                  <a:lnTo>
                    <a:pt x="108" y="282"/>
                  </a:lnTo>
                  <a:lnTo>
                    <a:pt x="114" y="288"/>
                  </a:lnTo>
                  <a:lnTo>
                    <a:pt x="114" y="294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26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44" y="306"/>
                  </a:lnTo>
                  <a:lnTo>
                    <a:pt x="156" y="306"/>
                  </a:lnTo>
                  <a:lnTo>
                    <a:pt x="150" y="306"/>
                  </a:lnTo>
                  <a:lnTo>
                    <a:pt x="156" y="306"/>
                  </a:lnTo>
                  <a:lnTo>
                    <a:pt x="168" y="306"/>
                  </a:lnTo>
                  <a:lnTo>
                    <a:pt x="162" y="306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6"/>
                  </a:lnTo>
                  <a:lnTo>
                    <a:pt x="186" y="306"/>
                  </a:lnTo>
                  <a:lnTo>
                    <a:pt x="192" y="306"/>
                  </a:lnTo>
                  <a:lnTo>
                    <a:pt x="198" y="300"/>
                  </a:lnTo>
                  <a:lnTo>
                    <a:pt x="204" y="306"/>
                  </a:lnTo>
                  <a:lnTo>
                    <a:pt x="210" y="300"/>
                  </a:lnTo>
                  <a:lnTo>
                    <a:pt x="210" y="306"/>
                  </a:lnTo>
                  <a:lnTo>
                    <a:pt x="210" y="300"/>
                  </a:lnTo>
                  <a:lnTo>
                    <a:pt x="216" y="294"/>
                  </a:lnTo>
                  <a:lnTo>
                    <a:pt x="222" y="288"/>
                  </a:lnTo>
                  <a:lnTo>
                    <a:pt x="228" y="294"/>
                  </a:lnTo>
                  <a:lnTo>
                    <a:pt x="228" y="300"/>
                  </a:lnTo>
                  <a:lnTo>
                    <a:pt x="240" y="294"/>
                  </a:lnTo>
                  <a:lnTo>
                    <a:pt x="240" y="300"/>
                  </a:lnTo>
                  <a:lnTo>
                    <a:pt x="246" y="306"/>
                  </a:lnTo>
                  <a:lnTo>
                    <a:pt x="258" y="306"/>
                  </a:lnTo>
                  <a:lnTo>
                    <a:pt x="252" y="306"/>
                  </a:lnTo>
                  <a:lnTo>
                    <a:pt x="258" y="306"/>
                  </a:lnTo>
                  <a:lnTo>
                    <a:pt x="264" y="312"/>
                  </a:lnTo>
                  <a:lnTo>
                    <a:pt x="270" y="312"/>
                  </a:lnTo>
                  <a:lnTo>
                    <a:pt x="276" y="318"/>
                  </a:lnTo>
                  <a:lnTo>
                    <a:pt x="282" y="324"/>
                  </a:lnTo>
                  <a:lnTo>
                    <a:pt x="288" y="318"/>
                  </a:lnTo>
                  <a:lnTo>
                    <a:pt x="294" y="318"/>
                  </a:lnTo>
                  <a:lnTo>
                    <a:pt x="300" y="312"/>
                  </a:lnTo>
                  <a:lnTo>
                    <a:pt x="300" y="288"/>
                  </a:lnTo>
                  <a:lnTo>
                    <a:pt x="306" y="228"/>
                  </a:lnTo>
                  <a:lnTo>
                    <a:pt x="306" y="132"/>
                  </a:lnTo>
                  <a:lnTo>
                    <a:pt x="312" y="102"/>
                  </a:lnTo>
                  <a:lnTo>
                    <a:pt x="312" y="186"/>
                  </a:lnTo>
                  <a:lnTo>
                    <a:pt x="318" y="276"/>
                  </a:lnTo>
                  <a:lnTo>
                    <a:pt x="318" y="330"/>
                  </a:lnTo>
                  <a:lnTo>
                    <a:pt x="330" y="342"/>
                  </a:lnTo>
                  <a:lnTo>
                    <a:pt x="324" y="342"/>
                  </a:lnTo>
                  <a:lnTo>
                    <a:pt x="330" y="336"/>
                  </a:lnTo>
                  <a:lnTo>
                    <a:pt x="336" y="330"/>
                  </a:lnTo>
                  <a:lnTo>
                    <a:pt x="342" y="324"/>
                  </a:lnTo>
                  <a:lnTo>
                    <a:pt x="348" y="318"/>
                  </a:lnTo>
                  <a:lnTo>
                    <a:pt x="354" y="318"/>
                  </a:lnTo>
                  <a:lnTo>
                    <a:pt x="360" y="324"/>
                  </a:lnTo>
                </a:path>
              </a:pathLst>
            </a:custGeom>
            <a:noFill/>
            <a:ln w="0">
              <a:solidFill>
                <a:srgbClr val="FFB4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-40555" y="-64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XPS Line Scan of the Sputtered Spot</a:t>
            </a:r>
            <a:endParaRPr lang="en-US" sz="4000" b="1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5393737" y="3581400"/>
            <a:ext cx="3657741" cy="3200400"/>
            <a:chOff x="1941513" y="785812"/>
            <a:chExt cx="4803775" cy="4953001"/>
          </a:xfrm>
        </p:grpSpPr>
        <p:sp>
          <p:nvSpPr>
            <p:cNvPr id="111" name="Rectangle 26"/>
            <p:cNvSpPr>
              <a:spLocks noChangeArrowheads="1"/>
            </p:cNvSpPr>
            <p:nvPr/>
          </p:nvSpPr>
          <p:spPr bwMode="auto">
            <a:xfrm>
              <a:off x="2371725" y="1014412"/>
              <a:ext cx="4371975" cy="436245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27"/>
            <p:cNvSpPr>
              <a:spLocks noChangeShapeType="1"/>
            </p:cNvSpPr>
            <p:nvPr/>
          </p:nvSpPr>
          <p:spPr bwMode="auto">
            <a:xfrm flipH="1">
              <a:off x="2371725" y="1014412"/>
              <a:ext cx="43719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28"/>
            <p:cNvSpPr>
              <a:spLocks noChangeShapeType="1"/>
            </p:cNvSpPr>
            <p:nvPr/>
          </p:nvSpPr>
          <p:spPr bwMode="auto">
            <a:xfrm flipH="1">
              <a:off x="2371725" y="5376863"/>
              <a:ext cx="43719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29"/>
            <p:cNvSpPr>
              <a:spLocks noChangeShapeType="1"/>
            </p:cNvSpPr>
            <p:nvPr/>
          </p:nvSpPr>
          <p:spPr bwMode="auto">
            <a:xfrm flipV="1">
              <a:off x="2371725" y="1014412"/>
              <a:ext cx="1588" cy="4362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30"/>
            <p:cNvSpPr>
              <a:spLocks noChangeShapeType="1"/>
            </p:cNvSpPr>
            <p:nvPr/>
          </p:nvSpPr>
          <p:spPr bwMode="auto">
            <a:xfrm flipV="1">
              <a:off x="6743700" y="1014412"/>
              <a:ext cx="1588" cy="4362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31"/>
            <p:cNvSpPr>
              <a:spLocks noChangeShapeType="1"/>
            </p:cNvSpPr>
            <p:nvPr/>
          </p:nvSpPr>
          <p:spPr bwMode="auto">
            <a:xfrm flipH="1">
              <a:off x="2371725" y="5376863"/>
              <a:ext cx="43719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32"/>
            <p:cNvSpPr>
              <a:spLocks noChangeShapeType="1"/>
            </p:cNvSpPr>
            <p:nvPr/>
          </p:nvSpPr>
          <p:spPr bwMode="auto">
            <a:xfrm flipV="1">
              <a:off x="2371725" y="1014412"/>
              <a:ext cx="1588" cy="4362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33"/>
            <p:cNvSpPr>
              <a:spLocks noChangeShapeType="1"/>
            </p:cNvSpPr>
            <p:nvPr/>
          </p:nvSpPr>
          <p:spPr bwMode="auto">
            <a:xfrm flipV="1">
              <a:off x="6543675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34"/>
            <p:cNvSpPr>
              <a:spLocks noChangeShapeType="1"/>
            </p:cNvSpPr>
            <p:nvPr/>
          </p:nvSpPr>
          <p:spPr bwMode="auto">
            <a:xfrm>
              <a:off x="6543675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35"/>
            <p:cNvSpPr>
              <a:spLocks noChangeArrowheads="1"/>
            </p:cNvSpPr>
            <p:nvPr/>
          </p:nvSpPr>
          <p:spPr bwMode="auto">
            <a:xfrm>
              <a:off x="6448425" y="5405438"/>
              <a:ext cx="2667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1" name="Line 36"/>
            <p:cNvSpPr>
              <a:spLocks noChangeShapeType="1"/>
            </p:cNvSpPr>
            <p:nvPr/>
          </p:nvSpPr>
          <p:spPr bwMode="auto">
            <a:xfrm flipV="1">
              <a:off x="6143625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37"/>
            <p:cNvSpPr>
              <a:spLocks noChangeShapeType="1"/>
            </p:cNvSpPr>
            <p:nvPr/>
          </p:nvSpPr>
          <p:spPr bwMode="auto">
            <a:xfrm>
              <a:off x="6143625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38"/>
            <p:cNvSpPr>
              <a:spLocks noChangeArrowheads="1"/>
            </p:cNvSpPr>
            <p:nvPr/>
          </p:nvSpPr>
          <p:spPr bwMode="auto">
            <a:xfrm>
              <a:off x="6048375" y="5405438"/>
              <a:ext cx="2667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332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4" name="Line 39"/>
            <p:cNvSpPr>
              <a:spLocks noChangeShapeType="1"/>
            </p:cNvSpPr>
            <p:nvPr/>
          </p:nvSpPr>
          <p:spPr bwMode="auto">
            <a:xfrm flipV="1">
              <a:off x="5743575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40"/>
            <p:cNvSpPr>
              <a:spLocks noChangeShapeType="1"/>
            </p:cNvSpPr>
            <p:nvPr/>
          </p:nvSpPr>
          <p:spPr bwMode="auto">
            <a:xfrm>
              <a:off x="5743575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41"/>
            <p:cNvSpPr>
              <a:spLocks noChangeArrowheads="1"/>
            </p:cNvSpPr>
            <p:nvPr/>
          </p:nvSpPr>
          <p:spPr bwMode="auto">
            <a:xfrm>
              <a:off x="5648325" y="5405438"/>
              <a:ext cx="2667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334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7" name="Line 42"/>
            <p:cNvSpPr>
              <a:spLocks noChangeShapeType="1"/>
            </p:cNvSpPr>
            <p:nvPr/>
          </p:nvSpPr>
          <p:spPr bwMode="auto">
            <a:xfrm flipV="1">
              <a:off x="5343525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43"/>
            <p:cNvSpPr>
              <a:spLocks noChangeShapeType="1"/>
            </p:cNvSpPr>
            <p:nvPr/>
          </p:nvSpPr>
          <p:spPr bwMode="auto">
            <a:xfrm>
              <a:off x="5343525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44"/>
            <p:cNvSpPr>
              <a:spLocks noChangeArrowheads="1"/>
            </p:cNvSpPr>
            <p:nvPr/>
          </p:nvSpPr>
          <p:spPr bwMode="auto">
            <a:xfrm>
              <a:off x="5248275" y="5405438"/>
              <a:ext cx="2667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336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0" name="Line 45"/>
            <p:cNvSpPr>
              <a:spLocks noChangeShapeType="1"/>
            </p:cNvSpPr>
            <p:nvPr/>
          </p:nvSpPr>
          <p:spPr bwMode="auto">
            <a:xfrm flipV="1">
              <a:off x="4953000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46"/>
            <p:cNvSpPr>
              <a:spLocks noChangeShapeType="1"/>
            </p:cNvSpPr>
            <p:nvPr/>
          </p:nvSpPr>
          <p:spPr bwMode="auto">
            <a:xfrm>
              <a:off x="4953000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47"/>
            <p:cNvSpPr>
              <a:spLocks noChangeArrowheads="1"/>
            </p:cNvSpPr>
            <p:nvPr/>
          </p:nvSpPr>
          <p:spPr bwMode="auto">
            <a:xfrm>
              <a:off x="4857750" y="5405438"/>
              <a:ext cx="2667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338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" name="Line 48"/>
            <p:cNvSpPr>
              <a:spLocks noChangeShapeType="1"/>
            </p:cNvSpPr>
            <p:nvPr/>
          </p:nvSpPr>
          <p:spPr bwMode="auto">
            <a:xfrm flipV="1">
              <a:off x="4552950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49"/>
            <p:cNvSpPr>
              <a:spLocks noChangeShapeType="1"/>
            </p:cNvSpPr>
            <p:nvPr/>
          </p:nvSpPr>
          <p:spPr bwMode="auto">
            <a:xfrm>
              <a:off x="4552950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50"/>
            <p:cNvSpPr>
              <a:spLocks noChangeArrowheads="1"/>
            </p:cNvSpPr>
            <p:nvPr/>
          </p:nvSpPr>
          <p:spPr bwMode="auto">
            <a:xfrm>
              <a:off x="4457700" y="5405438"/>
              <a:ext cx="2667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" name="Line 51"/>
            <p:cNvSpPr>
              <a:spLocks noChangeShapeType="1"/>
            </p:cNvSpPr>
            <p:nvPr/>
          </p:nvSpPr>
          <p:spPr bwMode="auto">
            <a:xfrm flipV="1">
              <a:off x="4152900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52"/>
            <p:cNvSpPr>
              <a:spLocks noChangeShapeType="1"/>
            </p:cNvSpPr>
            <p:nvPr/>
          </p:nvSpPr>
          <p:spPr bwMode="auto">
            <a:xfrm>
              <a:off x="4152900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53"/>
            <p:cNvSpPr>
              <a:spLocks noChangeArrowheads="1"/>
            </p:cNvSpPr>
            <p:nvPr/>
          </p:nvSpPr>
          <p:spPr bwMode="auto">
            <a:xfrm>
              <a:off x="4057650" y="5405438"/>
              <a:ext cx="2667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342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9" name="Line 54"/>
            <p:cNvSpPr>
              <a:spLocks noChangeShapeType="1"/>
            </p:cNvSpPr>
            <p:nvPr/>
          </p:nvSpPr>
          <p:spPr bwMode="auto">
            <a:xfrm flipV="1">
              <a:off x="3762375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55"/>
            <p:cNvSpPr>
              <a:spLocks noChangeShapeType="1"/>
            </p:cNvSpPr>
            <p:nvPr/>
          </p:nvSpPr>
          <p:spPr bwMode="auto">
            <a:xfrm>
              <a:off x="3762375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56"/>
            <p:cNvSpPr>
              <a:spLocks noChangeArrowheads="1"/>
            </p:cNvSpPr>
            <p:nvPr/>
          </p:nvSpPr>
          <p:spPr bwMode="auto">
            <a:xfrm>
              <a:off x="3667125" y="5405438"/>
              <a:ext cx="2667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344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2" name="Line 57"/>
            <p:cNvSpPr>
              <a:spLocks noChangeShapeType="1"/>
            </p:cNvSpPr>
            <p:nvPr/>
          </p:nvSpPr>
          <p:spPr bwMode="auto">
            <a:xfrm flipV="1">
              <a:off x="3362325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58"/>
            <p:cNvSpPr>
              <a:spLocks noChangeShapeType="1"/>
            </p:cNvSpPr>
            <p:nvPr/>
          </p:nvSpPr>
          <p:spPr bwMode="auto">
            <a:xfrm>
              <a:off x="3362325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59"/>
            <p:cNvSpPr>
              <a:spLocks noChangeArrowheads="1"/>
            </p:cNvSpPr>
            <p:nvPr/>
          </p:nvSpPr>
          <p:spPr bwMode="auto">
            <a:xfrm>
              <a:off x="3267075" y="5405438"/>
              <a:ext cx="2667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346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" name="Line 60"/>
            <p:cNvSpPr>
              <a:spLocks noChangeShapeType="1"/>
            </p:cNvSpPr>
            <p:nvPr/>
          </p:nvSpPr>
          <p:spPr bwMode="auto">
            <a:xfrm flipV="1">
              <a:off x="2962275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61"/>
            <p:cNvSpPr>
              <a:spLocks noChangeShapeType="1"/>
            </p:cNvSpPr>
            <p:nvPr/>
          </p:nvSpPr>
          <p:spPr bwMode="auto">
            <a:xfrm>
              <a:off x="2962275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62"/>
            <p:cNvSpPr>
              <a:spLocks noChangeArrowheads="1"/>
            </p:cNvSpPr>
            <p:nvPr/>
          </p:nvSpPr>
          <p:spPr bwMode="auto">
            <a:xfrm>
              <a:off x="2867025" y="5405438"/>
              <a:ext cx="2667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348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" name="Line 63"/>
            <p:cNvSpPr>
              <a:spLocks noChangeShapeType="1"/>
            </p:cNvSpPr>
            <p:nvPr/>
          </p:nvSpPr>
          <p:spPr bwMode="auto">
            <a:xfrm flipV="1">
              <a:off x="2562225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64"/>
            <p:cNvSpPr>
              <a:spLocks noChangeShapeType="1"/>
            </p:cNvSpPr>
            <p:nvPr/>
          </p:nvSpPr>
          <p:spPr bwMode="auto">
            <a:xfrm>
              <a:off x="2562225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65"/>
            <p:cNvSpPr>
              <a:spLocks noChangeArrowheads="1"/>
            </p:cNvSpPr>
            <p:nvPr/>
          </p:nvSpPr>
          <p:spPr bwMode="auto">
            <a:xfrm>
              <a:off x="2466975" y="5405438"/>
              <a:ext cx="2667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1" name="Line 66"/>
            <p:cNvSpPr>
              <a:spLocks noChangeShapeType="1"/>
            </p:cNvSpPr>
            <p:nvPr/>
          </p:nvSpPr>
          <p:spPr bwMode="auto">
            <a:xfrm>
              <a:off x="2371725" y="517683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67"/>
            <p:cNvSpPr>
              <a:spLocks noChangeShapeType="1"/>
            </p:cNvSpPr>
            <p:nvPr/>
          </p:nvSpPr>
          <p:spPr bwMode="auto">
            <a:xfrm flipH="1">
              <a:off x="6696075" y="5176838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>
              <a:off x="2266950" y="5100638"/>
              <a:ext cx="1238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" name="Line 69"/>
            <p:cNvSpPr>
              <a:spLocks noChangeShapeType="1"/>
            </p:cNvSpPr>
            <p:nvPr/>
          </p:nvSpPr>
          <p:spPr bwMode="auto">
            <a:xfrm>
              <a:off x="2371725" y="4672013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70"/>
            <p:cNvSpPr>
              <a:spLocks noChangeShapeType="1"/>
            </p:cNvSpPr>
            <p:nvPr/>
          </p:nvSpPr>
          <p:spPr bwMode="auto">
            <a:xfrm flipH="1">
              <a:off x="6696075" y="4672013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71"/>
            <p:cNvSpPr>
              <a:spLocks noChangeArrowheads="1"/>
            </p:cNvSpPr>
            <p:nvPr/>
          </p:nvSpPr>
          <p:spPr bwMode="auto">
            <a:xfrm>
              <a:off x="2162175" y="4595813"/>
              <a:ext cx="2286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2371725" y="416718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73"/>
            <p:cNvSpPr>
              <a:spLocks noChangeShapeType="1"/>
            </p:cNvSpPr>
            <p:nvPr/>
          </p:nvSpPr>
          <p:spPr bwMode="auto">
            <a:xfrm flipH="1">
              <a:off x="6696075" y="4167188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2266950" y="4090988"/>
              <a:ext cx="1238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0" name="Line 75"/>
            <p:cNvSpPr>
              <a:spLocks noChangeShapeType="1"/>
            </p:cNvSpPr>
            <p:nvPr/>
          </p:nvSpPr>
          <p:spPr bwMode="auto">
            <a:xfrm>
              <a:off x="2371725" y="367188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76"/>
            <p:cNvSpPr>
              <a:spLocks noChangeShapeType="1"/>
            </p:cNvSpPr>
            <p:nvPr/>
          </p:nvSpPr>
          <p:spPr bwMode="auto">
            <a:xfrm flipH="1">
              <a:off x="6696075" y="3671888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77"/>
            <p:cNvSpPr>
              <a:spLocks noChangeArrowheads="1"/>
            </p:cNvSpPr>
            <p:nvPr/>
          </p:nvSpPr>
          <p:spPr bwMode="auto">
            <a:xfrm>
              <a:off x="2162175" y="3595688"/>
              <a:ext cx="2286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" name="Line 78"/>
            <p:cNvSpPr>
              <a:spLocks noChangeShapeType="1"/>
            </p:cNvSpPr>
            <p:nvPr/>
          </p:nvSpPr>
          <p:spPr bwMode="auto">
            <a:xfrm>
              <a:off x="2371725" y="3167062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79"/>
            <p:cNvSpPr>
              <a:spLocks noChangeShapeType="1"/>
            </p:cNvSpPr>
            <p:nvPr/>
          </p:nvSpPr>
          <p:spPr bwMode="auto">
            <a:xfrm flipH="1">
              <a:off x="6696075" y="3167062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2266950" y="3090862"/>
              <a:ext cx="1238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" name="Line 81"/>
            <p:cNvSpPr>
              <a:spLocks noChangeShapeType="1"/>
            </p:cNvSpPr>
            <p:nvPr/>
          </p:nvSpPr>
          <p:spPr bwMode="auto">
            <a:xfrm>
              <a:off x="2371725" y="2671762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82"/>
            <p:cNvSpPr>
              <a:spLocks noChangeShapeType="1"/>
            </p:cNvSpPr>
            <p:nvPr/>
          </p:nvSpPr>
          <p:spPr bwMode="auto">
            <a:xfrm flipH="1">
              <a:off x="6696075" y="2671762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83"/>
            <p:cNvSpPr>
              <a:spLocks noChangeArrowheads="1"/>
            </p:cNvSpPr>
            <p:nvPr/>
          </p:nvSpPr>
          <p:spPr bwMode="auto">
            <a:xfrm>
              <a:off x="2162175" y="2595562"/>
              <a:ext cx="2286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9" name="Line 84"/>
            <p:cNvSpPr>
              <a:spLocks noChangeShapeType="1"/>
            </p:cNvSpPr>
            <p:nvPr/>
          </p:nvSpPr>
          <p:spPr bwMode="auto">
            <a:xfrm>
              <a:off x="2371725" y="2166937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85"/>
            <p:cNvSpPr>
              <a:spLocks noChangeShapeType="1"/>
            </p:cNvSpPr>
            <p:nvPr/>
          </p:nvSpPr>
          <p:spPr bwMode="auto">
            <a:xfrm flipH="1">
              <a:off x="6696075" y="2166937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86"/>
            <p:cNvSpPr>
              <a:spLocks noChangeArrowheads="1"/>
            </p:cNvSpPr>
            <p:nvPr/>
          </p:nvSpPr>
          <p:spPr bwMode="auto">
            <a:xfrm>
              <a:off x="2266950" y="2090737"/>
              <a:ext cx="1238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2" name="Line 87"/>
            <p:cNvSpPr>
              <a:spLocks noChangeShapeType="1"/>
            </p:cNvSpPr>
            <p:nvPr/>
          </p:nvSpPr>
          <p:spPr bwMode="auto">
            <a:xfrm>
              <a:off x="2371725" y="1671637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88"/>
            <p:cNvSpPr>
              <a:spLocks noChangeShapeType="1"/>
            </p:cNvSpPr>
            <p:nvPr/>
          </p:nvSpPr>
          <p:spPr bwMode="auto">
            <a:xfrm flipH="1">
              <a:off x="6696075" y="1671637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89"/>
            <p:cNvSpPr>
              <a:spLocks noChangeArrowheads="1"/>
            </p:cNvSpPr>
            <p:nvPr/>
          </p:nvSpPr>
          <p:spPr bwMode="auto">
            <a:xfrm>
              <a:off x="2162175" y="1595437"/>
              <a:ext cx="2286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5" name="Line 90"/>
            <p:cNvSpPr>
              <a:spLocks noChangeShapeType="1"/>
            </p:cNvSpPr>
            <p:nvPr/>
          </p:nvSpPr>
          <p:spPr bwMode="auto">
            <a:xfrm>
              <a:off x="2371725" y="1166812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91"/>
            <p:cNvSpPr>
              <a:spLocks noChangeShapeType="1"/>
            </p:cNvSpPr>
            <p:nvPr/>
          </p:nvSpPr>
          <p:spPr bwMode="auto">
            <a:xfrm flipH="1">
              <a:off x="6696075" y="1166812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92"/>
            <p:cNvSpPr>
              <a:spLocks noChangeArrowheads="1"/>
            </p:cNvSpPr>
            <p:nvPr/>
          </p:nvSpPr>
          <p:spPr bwMode="auto">
            <a:xfrm>
              <a:off x="2266950" y="1090612"/>
              <a:ext cx="1238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8" name="Rectangle 93"/>
            <p:cNvSpPr>
              <a:spLocks noChangeArrowheads="1"/>
            </p:cNvSpPr>
            <p:nvPr/>
          </p:nvSpPr>
          <p:spPr bwMode="auto">
            <a:xfrm>
              <a:off x="2371725" y="833437"/>
              <a:ext cx="2952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x 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9" name="Rectangle 94"/>
            <p:cNvSpPr>
              <a:spLocks noChangeArrowheads="1"/>
            </p:cNvSpPr>
            <p:nvPr/>
          </p:nvSpPr>
          <p:spPr bwMode="auto">
            <a:xfrm>
              <a:off x="2609850" y="785812"/>
              <a:ext cx="85725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0" name="Line 95"/>
            <p:cNvSpPr>
              <a:spLocks noChangeShapeType="1"/>
            </p:cNvSpPr>
            <p:nvPr/>
          </p:nvSpPr>
          <p:spPr bwMode="auto">
            <a:xfrm flipH="1">
              <a:off x="2371725" y="1014412"/>
              <a:ext cx="43719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96"/>
            <p:cNvSpPr>
              <a:spLocks noChangeShapeType="1"/>
            </p:cNvSpPr>
            <p:nvPr/>
          </p:nvSpPr>
          <p:spPr bwMode="auto">
            <a:xfrm flipH="1">
              <a:off x="2371725" y="5376863"/>
              <a:ext cx="43719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97"/>
            <p:cNvSpPr>
              <a:spLocks noChangeShapeType="1"/>
            </p:cNvSpPr>
            <p:nvPr/>
          </p:nvSpPr>
          <p:spPr bwMode="auto">
            <a:xfrm flipV="1">
              <a:off x="2371725" y="1014412"/>
              <a:ext cx="1588" cy="4362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98"/>
            <p:cNvSpPr>
              <a:spLocks noChangeShapeType="1"/>
            </p:cNvSpPr>
            <p:nvPr/>
          </p:nvSpPr>
          <p:spPr bwMode="auto">
            <a:xfrm flipV="1">
              <a:off x="6743700" y="1014412"/>
              <a:ext cx="1588" cy="4362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00"/>
            <p:cNvSpPr>
              <a:spLocks noChangeArrowheads="1"/>
            </p:cNvSpPr>
            <p:nvPr/>
          </p:nvSpPr>
          <p:spPr bwMode="auto">
            <a:xfrm>
              <a:off x="3990975" y="5567363"/>
              <a:ext cx="11620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Binding Energy (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eV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" name="Rectangle 101"/>
            <p:cNvSpPr>
              <a:spLocks noChangeArrowheads="1"/>
            </p:cNvSpPr>
            <p:nvPr/>
          </p:nvSpPr>
          <p:spPr bwMode="auto">
            <a:xfrm rot="16200000">
              <a:off x="1917700" y="3095625"/>
              <a:ext cx="2190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c/s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" name="Freeform 102"/>
            <p:cNvSpPr>
              <a:spLocks/>
            </p:cNvSpPr>
            <p:nvPr/>
          </p:nvSpPr>
          <p:spPr bwMode="auto">
            <a:xfrm>
              <a:off x="2543175" y="4090988"/>
              <a:ext cx="2514600" cy="904875"/>
            </a:xfrm>
            <a:custGeom>
              <a:avLst/>
              <a:gdLst/>
              <a:ahLst/>
              <a:cxnLst>
                <a:cxn ang="0">
                  <a:pos x="24" y="552"/>
                </a:cxn>
                <a:cxn ang="0">
                  <a:pos x="60" y="558"/>
                </a:cxn>
                <a:cxn ang="0">
                  <a:pos x="96" y="570"/>
                </a:cxn>
                <a:cxn ang="0">
                  <a:pos x="132" y="540"/>
                </a:cxn>
                <a:cxn ang="0">
                  <a:pos x="174" y="552"/>
                </a:cxn>
                <a:cxn ang="0">
                  <a:pos x="210" y="540"/>
                </a:cxn>
                <a:cxn ang="0">
                  <a:pos x="246" y="534"/>
                </a:cxn>
                <a:cxn ang="0">
                  <a:pos x="282" y="528"/>
                </a:cxn>
                <a:cxn ang="0">
                  <a:pos x="324" y="528"/>
                </a:cxn>
                <a:cxn ang="0">
                  <a:pos x="360" y="534"/>
                </a:cxn>
                <a:cxn ang="0">
                  <a:pos x="396" y="528"/>
                </a:cxn>
                <a:cxn ang="0">
                  <a:pos x="438" y="522"/>
                </a:cxn>
                <a:cxn ang="0">
                  <a:pos x="474" y="528"/>
                </a:cxn>
                <a:cxn ang="0">
                  <a:pos x="510" y="528"/>
                </a:cxn>
                <a:cxn ang="0">
                  <a:pos x="546" y="540"/>
                </a:cxn>
                <a:cxn ang="0">
                  <a:pos x="588" y="546"/>
                </a:cxn>
                <a:cxn ang="0">
                  <a:pos x="624" y="540"/>
                </a:cxn>
                <a:cxn ang="0">
                  <a:pos x="660" y="522"/>
                </a:cxn>
                <a:cxn ang="0">
                  <a:pos x="696" y="534"/>
                </a:cxn>
                <a:cxn ang="0">
                  <a:pos x="738" y="516"/>
                </a:cxn>
                <a:cxn ang="0">
                  <a:pos x="774" y="510"/>
                </a:cxn>
                <a:cxn ang="0">
                  <a:pos x="810" y="504"/>
                </a:cxn>
                <a:cxn ang="0">
                  <a:pos x="846" y="498"/>
                </a:cxn>
                <a:cxn ang="0">
                  <a:pos x="888" y="492"/>
                </a:cxn>
                <a:cxn ang="0">
                  <a:pos x="924" y="474"/>
                </a:cxn>
                <a:cxn ang="0">
                  <a:pos x="960" y="456"/>
                </a:cxn>
                <a:cxn ang="0">
                  <a:pos x="996" y="444"/>
                </a:cxn>
                <a:cxn ang="0">
                  <a:pos x="1038" y="408"/>
                </a:cxn>
                <a:cxn ang="0">
                  <a:pos x="1074" y="366"/>
                </a:cxn>
                <a:cxn ang="0">
                  <a:pos x="1110" y="294"/>
                </a:cxn>
                <a:cxn ang="0">
                  <a:pos x="1146" y="138"/>
                </a:cxn>
                <a:cxn ang="0">
                  <a:pos x="1188" y="18"/>
                </a:cxn>
                <a:cxn ang="0">
                  <a:pos x="1224" y="0"/>
                </a:cxn>
                <a:cxn ang="0">
                  <a:pos x="1260" y="120"/>
                </a:cxn>
                <a:cxn ang="0">
                  <a:pos x="1296" y="282"/>
                </a:cxn>
                <a:cxn ang="0">
                  <a:pos x="1338" y="426"/>
                </a:cxn>
                <a:cxn ang="0">
                  <a:pos x="1374" y="492"/>
                </a:cxn>
                <a:cxn ang="0">
                  <a:pos x="1410" y="528"/>
                </a:cxn>
                <a:cxn ang="0">
                  <a:pos x="1452" y="552"/>
                </a:cxn>
                <a:cxn ang="0">
                  <a:pos x="1488" y="564"/>
                </a:cxn>
                <a:cxn ang="0">
                  <a:pos x="1524" y="546"/>
                </a:cxn>
                <a:cxn ang="0">
                  <a:pos x="1560" y="516"/>
                </a:cxn>
              </a:cxnLst>
              <a:rect l="0" t="0" r="r" b="b"/>
              <a:pathLst>
                <a:path w="1584" h="570">
                  <a:moveTo>
                    <a:pt x="0" y="570"/>
                  </a:moveTo>
                  <a:lnTo>
                    <a:pt x="12" y="564"/>
                  </a:lnTo>
                  <a:lnTo>
                    <a:pt x="24" y="552"/>
                  </a:lnTo>
                  <a:lnTo>
                    <a:pt x="36" y="552"/>
                  </a:lnTo>
                  <a:lnTo>
                    <a:pt x="48" y="552"/>
                  </a:lnTo>
                  <a:lnTo>
                    <a:pt x="60" y="558"/>
                  </a:lnTo>
                  <a:lnTo>
                    <a:pt x="72" y="558"/>
                  </a:lnTo>
                  <a:lnTo>
                    <a:pt x="84" y="558"/>
                  </a:lnTo>
                  <a:lnTo>
                    <a:pt x="96" y="570"/>
                  </a:lnTo>
                  <a:lnTo>
                    <a:pt x="108" y="564"/>
                  </a:lnTo>
                  <a:lnTo>
                    <a:pt x="120" y="558"/>
                  </a:lnTo>
                  <a:lnTo>
                    <a:pt x="132" y="540"/>
                  </a:lnTo>
                  <a:lnTo>
                    <a:pt x="150" y="540"/>
                  </a:lnTo>
                  <a:lnTo>
                    <a:pt x="162" y="552"/>
                  </a:lnTo>
                  <a:lnTo>
                    <a:pt x="174" y="552"/>
                  </a:lnTo>
                  <a:lnTo>
                    <a:pt x="186" y="540"/>
                  </a:lnTo>
                  <a:lnTo>
                    <a:pt x="198" y="540"/>
                  </a:lnTo>
                  <a:lnTo>
                    <a:pt x="210" y="540"/>
                  </a:lnTo>
                  <a:lnTo>
                    <a:pt x="222" y="546"/>
                  </a:lnTo>
                  <a:lnTo>
                    <a:pt x="234" y="546"/>
                  </a:lnTo>
                  <a:lnTo>
                    <a:pt x="246" y="534"/>
                  </a:lnTo>
                  <a:lnTo>
                    <a:pt x="258" y="540"/>
                  </a:lnTo>
                  <a:lnTo>
                    <a:pt x="270" y="528"/>
                  </a:lnTo>
                  <a:lnTo>
                    <a:pt x="282" y="528"/>
                  </a:lnTo>
                  <a:lnTo>
                    <a:pt x="300" y="546"/>
                  </a:lnTo>
                  <a:lnTo>
                    <a:pt x="312" y="534"/>
                  </a:lnTo>
                  <a:lnTo>
                    <a:pt x="324" y="528"/>
                  </a:lnTo>
                  <a:lnTo>
                    <a:pt x="336" y="534"/>
                  </a:lnTo>
                  <a:lnTo>
                    <a:pt x="348" y="534"/>
                  </a:lnTo>
                  <a:lnTo>
                    <a:pt x="360" y="534"/>
                  </a:lnTo>
                  <a:lnTo>
                    <a:pt x="372" y="522"/>
                  </a:lnTo>
                  <a:lnTo>
                    <a:pt x="384" y="516"/>
                  </a:lnTo>
                  <a:lnTo>
                    <a:pt x="396" y="528"/>
                  </a:lnTo>
                  <a:lnTo>
                    <a:pt x="408" y="528"/>
                  </a:lnTo>
                  <a:lnTo>
                    <a:pt x="420" y="522"/>
                  </a:lnTo>
                  <a:lnTo>
                    <a:pt x="438" y="522"/>
                  </a:lnTo>
                  <a:lnTo>
                    <a:pt x="450" y="522"/>
                  </a:lnTo>
                  <a:lnTo>
                    <a:pt x="462" y="522"/>
                  </a:lnTo>
                  <a:lnTo>
                    <a:pt x="474" y="528"/>
                  </a:lnTo>
                  <a:lnTo>
                    <a:pt x="486" y="540"/>
                  </a:lnTo>
                  <a:lnTo>
                    <a:pt x="498" y="534"/>
                  </a:lnTo>
                  <a:lnTo>
                    <a:pt x="510" y="528"/>
                  </a:lnTo>
                  <a:lnTo>
                    <a:pt x="522" y="534"/>
                  </a:lnTo>
                  <a:lnTo>
                    <a:pt x="534" y="534"/>
                  </a:lnTo>
                  <a:lnTo>
                    <a:pt x="546" y="540"/>
                  </a:lnTo>
                  <a:lnTo>
                    <a:pt x="558" y="534"/>
                  </a:lnTo>
                  <a:lnTo>
                    <a:pt x="570" y="546"/>
                  </a:lnTo>
                  <a:lnTo>
                    <a:pt x="588" y="546"/>
                  </a:lnTo>
                  <a:lnTo>
                    <a:pt x="600" y="534"/>
                  </a:lnTo>
                  <a:lnTo>
                    <a:pt x="612" y="534"/>
                  </a:lnTo>
                  <a:lnTo>
                    <a:pt x="624" y="540"/>
                  </a:lnTo>
                  <a:lnTo>
                    <a:pt x="636" y="540"/>
                  </a:lnTo>
                  <a:lnTo>
                    <a:pt x="648" y="534"/>
                  </a:lnTo>
                  <a:lnTo>
                    <a:pt x="660" y="522"/>
                  </a:lnTo>
                  <a:lnTo>
                    <a:pt x="672" y="528"/>
                  </a:lnTo>
                  <a:lnTo>
                    <a:pt x="684" y="534"/>
                  </a:lnTo>
                  <a:lnTo>
                    <a:pt x="696" y="534"/>
                  </a:lnTo>
                  <a:lnTo>
                    <a:pt x="708" y="534"/>
                  </a:lnTo>
                  <a:lnTo>
                    <a:pt x="726" y="522"/>
                  </a:lnTo>
                  <a:lnTo>
                    <a:pt x="738" y="516"/>
                  </a:lnTo>
                  <a:lnTo>
                    <a:pt x="750" y="516"/>
                  </a:lnTo>
                  <a:lnTo>
                    <a:pt x="762" y="510"/>
                  </a:lnTo>
                  <a:lnTo>
                    <a:pt x="774" y="510"/>
                  </a:lnTo>
                  <a:lnTo>
                    <a:pt x="786" y="516"/>
                  </a:lnTo>
                  <a:lnTo>
                    <a:pt x="798" y="510"/>
                  </a:lnTo>
                  <a:lnTo>
                    <a:pt x="810" y="504"/>
                  </a:lnTo>
                  <a:lnTo>
                    <a:pt x="822" y="498"/>
                  </a:lnTo>
                  <a:lnTo>
                    <a:pt x="834" y="492"/>
                  </a:lnTo>
                  <a:lnTo>
                    <a:pt x="846" y="498"/>
                  </a:lnTo>
                  <a:lnTo>
                    <a:pt x="858" y="510"/>
                  </a:lnTo>
                  <a:lnTo>
                    <a:pt x="876" y="504"/>
                  </a:lnTo>
                  <a:lnTo>
                    <a:pt x="888" y="492"/>
                  </a:lnTo>
                  <a:lnTo>
                    <a:pt x="900" y="486"/>
                  </a:lnTo>
                  <a:lnTo>
                    <a:pt x="912" y="474"/>
                  </a:lnTo>
                  <a:lnTo>
                    <a:pt x="924" y="474"/>
                  </a:lnTo>
                  <a:lnTo>
                    <a:pt x="936" y="468"/>
                  </a:lnTo>
                  <a:lnTo>
                    <a:pt x="948" y="462"/>
                  </a:lnTo>
                  <a:lnTo>
                    <a:pt x="960" y="456"/>
                  </a:lnTo>
                  <a:lnTo>
                    <a:pt x="972" y="438"/>
                  </a:lnTo>
                  <a:lnTo>
                    <a:pt x="984" y="450"/>
                  </a:lnTo>
                  <a:lnTo>
                    <a:pt x="996" y="444"/>
                  </a:lnTo>
                  <a:lnTo>
                    <a:pt x="1008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50" y="402"/>
                  </a:lnTo>
                  <a:lnTo>
                    <a:pt x="1062" y="390"/>
                  </a:lnTo>
                  <a:lnTo>
                    <a:pt x="1074" y="366"/>
                  </a:lnTo>
                  <a:lnTo>
                    <a:pt x="1086" y="342"/>
                  </a:lnTo>
                  <a:lnTo>
                    <a:pt x="1098" y="324"/>
                  </a:lnTo>
                  <a:lnTo>
                    <a:pt x="1110" y="294"/>
                  </a:lnTo>
                  <a:lnTo>
                    <a:pt x="1122" y="246"/>
                  </a:lnTo>
                  <a:lnTo>
                    <a:pt x="1134" y="198"/>
                  </a:lnTo>
                  <a:lnTo>
                    <a:pt x="1146" y="138"/>
                  </a:lnTo>
                  <a:lnTo>
                    <a:pt x="1164" y="84"/>
                  </a:lnTo>
                  <a:lnTo>
                    <a:pt x="1176" y="60"/>
                  </a:lnTo>
                  <a:lnTo>
                    <a:pt x="1188" y="18"/>
                  </a:lnTo>
                  <a:lnTo>
                    <a:pt x="1200" y="6"/>
                  </a:lnTo>
                  <a:lnTo>
                    <a:pt x="1212" y="6"/>
                  </a:lnTo>
                  <a:lnTo>
                    <a:pt x="1224" y="0"/>
                  </a:lnTo>
                  <a:lnTo>
                    <a:pt x="1236" y="30"/>
                  </a:lnTo>
                  <a:lnTo>
                    <a:pt x="1248" y="78"/>
                  </a:lnTo>
                  <a:lnTo>
                    <a:pt x="1260" y="120"/>
                  </a:lnTo>
                  <a:lnTo>
                    <a:pt x="1272" y="168"/>
                  </a:lnTo>
                  <a:lnTo>
                    <a:pt x="1284" y="216"/>
                  </a:lnTo>
                  <a:lnTo>
                    <a:pt x="1296" y="282"/>
                  </a:lnTo>
                  <a:lnTo>
                    <a:pt x="1314" y="330"/>
                  </a:lnTo>
                  <a:lnTo>
                    <a:pt x="1326" y="378"/>
                  </a:lnTo>
                  <a:lnTo>
                    <a:pt x="1338" y="426"/>
                  </a:lnTo>
                  <a:lnTo>
                    <a:pt x="1350" y="456"/>
                  </a:lnTo>
                  <a:lnTo>
                    <a:pt x="1362" y="474"/>
                  </a:lnTo>
                  <a:lnTo>
                    <a:pt x="1374" y="492"/>
                  </a:lnTo>
                  <a:lnTo>
                    <a:pt x="1386" y="510"/>
                  </a:lnTo>
                  <a:lnTo>
                    <a:pt x="1398" y="528"/>
                  </a:lnTo>
                  <a:lnTo>
                    <a:pt x="1410" y="528"/>
                  </a:lnTo>
                  <a:lnTo>
                    <a:pt x="1422" y="540"/>
                  </a:lnTo>
                  <a:lnTo>
                    <a:pt x="1434" y="546"/>
                  </a:lnTo>
                  <a:lnTo>
                    <a:pt x="1452" y="552"/>
                  </a:lnTo>
                  <a:lnTo>
                    <a:pt x="1464" y="558"/>
                  </a:lnTo>
                  <a:lnTo>
                    <a:pt x="1476" y="564"/>
                  </a:lnTo>
                  <a:lnTo>
                    <a:pt x="1488" y="564"/>
                  </a:lnTo>
                  <a:lnTo>
                    <a:pt x="1500" y="546"/>
                  </a:lnTo>
                  <a:lnTo>
                    <a:pt x="1512" y="546"/>
                  </a:lnTo>
                  <a:lnTo>
                    <a:pt x="1524" y="546"/>
                  </a:lnTo>
                  <a:lnTo>
                    <a:pt x="1536" y="534"/>
                  </a:lnTo>
                  <a:lnTo>
                    <a:pt x="1548" y="516"/>
                  </a:lnTo>
                  <a:lnTo>
                    <a:pt x="1560" y="516"/>
                  </a:lnTo>
                  <a:lnTo>
                    <a:pt x="1572" y="522"/>
                  </a:lnTo>
                  <a:lnTo>
                    <a:pt x="1584" y="52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03"/>
            <p:cNvSpPr>
              <a:spLocks/>
            </p:cNvSpPr>
            <p:nvPr/>
          </p:nvSpPr>
          <p:spPr bwMode="auto">
            <a:xfrm>
              <a:off x="5057775" y="3738563"/>
              <a:ext cx="1457325" cy="1438275"/>
            </a:xfrm>
            <a:custGeom>
              <a:avLst/>
              <a:gdLst/>
              <a:ahLst/>
              <a:cxnLst>
                <a:cxn ang="0">
                  <a:pos x="18" y="738"/>
                </a:cxn>
                <a:cxn ang="0">
                  <a:pos x="42" y="732"/>
                </a:cxn>
                <a:cxn ang="0">
                  <a:pos x="66" y="708"/>
                </a:cxn>
                <a:cxn ang="0">
                  <a:pos x="90" y="702"/>
                </a:cxn>
                <a:cxn ang="0">
                  <a:pos x="114" y="666"/>
                </a:cxn>
                <a:cxn ang="0">
                  <a:pos x="138" y="612"/>
                </a:cxn>
                <a:cxn ang="0">
                  <a:pos x="168" y="540"/>
                </a:cxn>
                <a:cxn ang="0">
                  <a:pos x="192" y="450"/>
                </a:cxn>
                <a:cxn ang="0">
                  <a:pos x="216" y="294"/>
                </a:cxn>
                <a:cxn ang="0">
                  <a:pos x="240" y="138"/>
                </a:cxn>
                <a:cxn ang="0">
                  <a:pos x="264" y="0"/>
                </a:cxn>
                <a:cxn ang="0">
                  <a:pos x="288" y="18"/>
                </a:cxn>
                <a:cxn ang="0">
                  <a:pos x="318" y="96"/>
                </a:cxn>
                <a:cxn ang="0">
                  <a:pos x="342" y="174"/>
                </a:cxn>
                <a:cxn ang="0">
                  <a:pos x="366" y="354"/>
                </a:cxn>
                <a:cxn ang="0">
                  <a:pos x="390" y="522"/>
                </a:cxn>
                <a:cxn ang="0">
                  <a:pos x="414" y="660"/>
                </a:cxn>
                <a:cxn ang="0">
                  <a:pos x="438" y="744"/>
                </a:cxn>
                <a:cxn ang="0">
                  <a:pos x="468" y="798"/>
                </a:cxn>
                <a:cxn ang="0">
                  <a:pos x="492" y="840"/>
                </a:cxn>
                <a:cxn ang="0">
                  <a:pos x="516" y="852"/>
                </a:cxn>
                <a:cxn ang="0">
                  <a:pos x="540" y="864"/>
                </a:cxn>
                <a:cxn ang="0">
                  <a:pos x="564" y="858"/>
                </a:cxn>
                <a:cxn ang="0">
                  <a:pos x="594" y="870"/>
                </a:cxn>
                <a:cxn ang="0">
                  <a:pos x="618" y="876"/>
                </a:cxn>
                <a:cxn ang="0">
                  <a:pos x="642" y="882"/>
                </a:cxn>
                <a:cxn ang="0">
                  <a:pos x="666" y="894"/>
                </a:cxn>
                <a:cxn ang="0">
                  <a:pos x="690" y="894"/>
                </a:cxn>
                <a:cxn ang="0">
                  <a:pos x="714" y="894"/>
                </a:cxn>
                <a:cxn ang="0">
                  <a:pos x="744" y="894"/>
                </a:cxn>
                <a:cxn ang="0">
                  <a:pos x="768" y="900"/>
                </a:cxn>
                <a:cxn ang="0">
                  <a:pos x="792" y="900"/>
                </a:cxn>
                <a:cxn ang="0">
                  <a:pos x="816" y="900"/>
                </a:cxn>
                <a:cxn ang="0">
                  <a:pos x="840" y="900"/>
                </a:cxn>
                <a:cxn ang="0">
                  <a:pos x="864" y="882"/>
                </a:cxn>
                <a:cxn ang="0">
                  <a:pos x="894" y="906"/>
                </a:cxn>
                <a:cxn ang="0">
                  <a:pos x="918" y="900"/>
                </a:cxn>
              </a:cxnLst>
              <a:rect l="0" t="0" r="r" b="b"/>
              <a:pathLst>
                <a:path w="918" h="906">
                  <a:moveTo>
                    <a:pt x="0" y="744"/>
                  </a:moveTo>
                  <a:lnTo>
                    <a:pt x="18" y="738"/>
                  </a:lnTo>
                  <a:lnTo>
                    <a:pt x="30" y="738"/>
                  </a:lnTo>
                  <a:lnTo>
                    <a:pt x="42" y="732"/>
                  </a:lnTo>
                  <a:lnTo>
                    <a:pt x="54" y="720"/>
                  </a:lnTo>
                  <a:lnTo>
                    <a:pt x="66" y="708"/>
                  </a:lnTo>
                  <a:lnTo>
                    <a:pt x="78" y="708"/>
                  </a:lnTo>
                  <a:lnTo>
                    <a:pt x="90" y="702"/>
                  </a:lnTo>
                  <a:lnTo>
                    <a:pt x="102" y="684"/>
                  </a:lnTo>
                  <a:lnTo>
                    <a:pt x="114" y="666"/>
                  </a:lnTo>
                  <a:lnTo>
                    <a:pt x="126" y="630"/>
                  </a:lnTo>
                  <a:lnTo>
                    <a:pt x="138" y="612"/>
                  </a:lnTo>
                  <a:lnTo>
                    <a:pt x="156" y="588"/>
                  </a:lnTo>
                  <a:lnTo>
                    <a:pt x="168" y="540"/>
                  </a:lnTo>
                  <a:lnTo>
                    <a:pt x="180" y="504"/>
                  </a:lnTo>
                  <a:lnTo>
                    <a:pt x="192" y="450"/>
                  </a:lnTo>
                  <a:lnTo>
                    <a:pt x="204" y="378"/>
                  </a:lnTo>
                  <a:lnTo>
                    <a:pt x="216" y="294"/>
                  </a:lnTo>
                  <a:lnTo>
                    <a:pt x="228" y="204"/>
                  </a:lnTo>
                  <a:lnTo>
                    <a:pt x="240" y="138"/>
                  </a:lnTo>
                  <a:lnTo>
                    <a:pt x="252" y="66"/>
                  </a:lnTo>
                  <a:lnTo>
                    <a:pt x="264" y="0"/>
                  </a:lnTo>
                  <a:lnTo>
                    <a:pt x="276" y="0"/>
                  </a:lnTo>
                  <a:lnTo>
                    <a:pt x="288" y="18"/>
                  </a:lnTo>
                  <a:lnTo>
                    <a:pt x="306" y="36"/>
                  </a:lnTo>
                  <a:lnTo>
                    <a:pt x="318" y="96"/>
                  </a:lnTo>
                  <a:lnTo>
                    <a:pt x="330" y="126"/>
                  </a:lnTo>
                  <a:lnTo>
                    <a:pt x="342" y="174"/>
                  </a:lnTo>
                  <a:lnTo>
                    <a:pt x="354" y="264"/>
                  </a:lnTo>
                  <a:lnTo>
                    <a:pt x="366" y="354"/>
                  </a:lnTo>
                  <a:lnTo>
                    <a:pt x="378" y="450"/>
                  </a:lnTo>
                  <a:lnTo>
                    <a:pt x="390" y="522"/>
                  </a:lnTo>
                  <a:lnTo>
                    <a:pt x="402" y="594"/>
                  </a:lnTo>
                  <a:lnTo>
                    <a:pt x="414" y="660"/>
                  </a:lnTo>
                  <a:lnTo>
                    <a:pt x="426" y="696"/>
                  </a:lnTo>
                  <a:lnTo>
                    <a:pt x="438" y="744"/>
                  </a:lnTo>
                  <a:lnTo>
                    <a:pt x="456" y="780"/>
                  </a:lnTo>
                  <a:lnTo>
                    <a:pt x="468" y="798"/>
                  </a:lnTo>
                  <a:lnTo>
                    <a:pt x="480" y="810"/>
                  </a:lnTo>
                  <a:lnTo>
                    <a:pt x="492" y="840"/>
                  </a:lnTo>
                  <a:lnTo>
                    <a:pt x="504" y="852"/>
                  </a:lnTo>
                  <a:lnTo>
                    <a:pt x="516" y="852"/>
                  </a:lnTo>
                  <a:lnTo>
                    <a:pt x="528" y="852"/>
                  </a:lnTo>
                  <a:lnTo>
                    <a:pt x="540" y="864"/>
                  </a:lnTo>
                  <a:lnTo>
                    <a:pt x="552" y="864"/>
                  </a:lnTo>
                  <a:lnTo>
                    <a:pt x="564" y="858"/>
                  </a:lnTo>
                  <a:lnTo>
                    <a:pt x="576" y="858"/>
                  </a:lnTo>
                  <a:lnTo>
                    <a:pt x="594" y="870"/>
                  </a:lnTo>
                  <a:lnTo>
                    <a:pt x="606" y="870"/>
                  </a:lnTo>
                  <a:lnTo>
                    <a:pt x="618" y="876"/>
                  </a:lnTo>
                  <a:lnTo>
                    <a:pt x="630" y="882"/>
                  </a:lnTo>
                  <a:lnTo>
                    <a:pt x="642" y="882"/>
                  </a:lnTo>
                  <a:lnTo>
                    <a:pt x="654" y="888"/>
                  </a:lnTo>
                  <a:lnTo>
                    <a:pt x="666" y="894"/>
                  </a:lnTo>
                  <a:lnTo>
                    <a:pt x="678" y="894"/>
                  </a:lnTo>
                  <a:lnTo>
                    <a:pt x="690" y="894"/>
                  </a:lnTo>
                  <a:lnTo>
                    <a:pt x="702" y="888"/>
                  </a:lnTo>
                  <a:lnTo>
                    <a:pt x="714" y="894"/>
                  </a:lnTo>
                  <a:lnTo>
                    <a:pt x="726" y="900"/>
                  </a:lnTo>
                  <a:lnTo>
                    <a:pt x="744" y="894"/>
                  </a:lnTo>
                  <a:lnTo>
                    <a:pt x="756" y="900"/>
                  </a:lnTo>
                  <a:lnTo>
                    <a:pt x="768" y="900"/>
                  </a:lnTo>
                  <a:lnTo>
                    <a:pt x="780" y="894"/>
                  </a:lnTo>
                  <a:lnTo>
                    <a:pt x="792" y="900"/>
                  </a:lnTo>
                  <a:lnTo>
                    <a:pt x="804" y="900"/>
                  </a:lnTo>
                  <a:lnTo>
                    <a:pt x="816" y="900"/>
                  </a:lnTo>
                  <a:lnTo>
                    <a:pt x="828" y="900"/>
                  </a:lnTo>
                  <a:lnTo>
                    <a:pt x="840" y="900"/>
                  </a:lnTo>
                  <a:lnTo>
                    <a:pt x="852" y="894"/>
                  </a:lnTo>
                  <a:lnTo>
                    <a:pt x="864" y="882"/>
                  </a:lnTo>
                  <a:lnTo>
                    <a:pt x="882" y="894"/>
                  </a:lnTo>
                  <a:lnTo>
                    <a:pt x="894" y="906"/>
                  </a:lnTo>
                  <a:lnTo>
                    <a:pt x="906" y="900"/>
                  </a:lnTo>
                  <a:lnTo>
                    <a:pt x="918" y="90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04"/>
            <p:cNvSpPr>
              <a:spLocks/>
            </p:cNvSpPr>
            <p:nvPr/>
          </p:nvSpPr>
          <p:spPr bwMode="auto">
            <a:xfrm>
              <a:off x="2419350" y="3557588"/>
              <a:ext cx="2524125" cy="123825"/>
            </a:xfrm>
            <a:custGeom>
              <a:avLst/>
              <a:gdLst/>
              <a:ahLst/>
              <a:cxnLst>
                <a:cxn ang="0">
                  <a:pos x="24" y="60"/>
                </a:cxn>
                <a:cxn ang="0">
                  <a:pos x="60" y="54"/>
                </a:cxn>
                <a:cxn ang="0">
                  <a:pos x="96" y="72"/>
                </a:cxn>
                <a:cxn ang="0">
                  <a:pos x="138" y="66"/>
                </a:cxn>
                <a:cxn ang="0">
                  <a:pos x="174" y="66"/>
                </a:cxn>
                <a:cxn ang="0">
                  <a:pos x="210" y="60"/>
                </a:cxn>
                <a:cxn ang="0">
                  <a:pos x="246" y="60"/>
                </a:cxn>
                <a:cxn ang="0">
                  <a:pos x="288" y="60"/>
                </a:cxn>
                <a:cxn ang="0">
                  <a:pos x="324" y="60"/>
                </a:cxn>
                <a:cxn ang="0">
                  <a:pos x="360" y="54"/>
                </a:cxn>
                <a:cxn ang="0">
                  <a:pos x="396" y="48"/>
                </a:cxn>
                <a:cxn ang="0">
                  <a:pos x="438" y="66"/>
                </a:cxn>
                <a:cxn ang="0">
                  <a:pos x="474" y="54"/>
                </a:cxn>
                <a:cxn ang="0">
                  <a:pos x="510" y="60"/>
                </a:cxn>
                <a:cxn ang="0">
                  <a:pos x="546" y="60"/>
                </a:cxn>
                <a:cxn ang="0">
                  <a:pos x="588" y="48"/>
                </a:cxn>
                <a:cxn ang="0">
                  <a:pos x="624" y="72"/>
                </a:cxn>
                <a:cxn ang="0">
                  <a:pos x="660" y="60"/>
                </a:cxn>
                <a:cxn ang="0">
                  <a:pos x="696" y="54"/>
                </a:cxn>
                <a:cxn ang="0">
                  <a:pos x="738" y="54"/>
                </a:cxn>
                <a:cxn ang="0">
                  <a:pos x="774" y="60"/>
                </a:cxn>
                <a:cxn ang="0">
                  <a:pos x="810" y="60"/>
                </a:cxn>
                <a:cxn ang="0">
                  <a:pos x="846" y="72"/>
                </a:cxn>
                <a:cxn ang="0">
                  <a:pos x="888" y="54"/>
                </a:cxn>
                <a:cxn ang="0">
                  <a:pos x="924" y="54"/>
                </a:cxn>
                <a:cxn ang="0">
                  <a:pos x="960" y="54"/>
                </a:cxn>
                <a:cxn ang="0">
                  <a:pos x="996" y="54"/>
                </a:cxn>
                <a:cxn ang="0">
                  <a:pos x="1038" y="42"/>
                </a:cxn>
                <a:cxn ang="0">
                  <a:pos x="1074" y="48"/>
                </a:cxn>
                <a:cxn ang="0">
                  <a:pos x="1110" y="66"/>
                </a:cxn>
                <a:cxn ang="0">
                  <a:pos x="1152" y="36"/>
                </a:cxn>
                <a:cxn ang="0">
                  <a:pos x="1188" y="24"/>
                </a:cxn>
                <a:cxn ang="0">
                  <a:pos x="1224" y="24"/>
                </a:cxn>
                <a:cxn ang="0">
                  <a:pos x="1260" y="6"/>
                </a:cxn>
                <a:cxn ang="0">
                  <a:pos x="1302" y="24"/>
                </a:cxn>
                <a:cxn ang="0">
                  <a:pos x="1338" y="24"/>
                </a:cxn>
                <a:cxn ang="0">
                  <a:pos x="1374" y="60"/>
                </a:cxn>
                <a:cxn ang="0">
                  <a:pos x="1410" y="48"/>
                </a:cxn>
                <a:cxn ang="0">
                  <a:pos x="1452" y="78"/>
                </a:cxn>
                <a:cxn ang="0">
                  <a:pos x="1488" y="66"/>
                </a:cxn>
                <a:cxn ang="0">
                  <a:pos x="1524" y="78"/>
                </a:cxn>
                <a:cxn ang="0">
                  <a:pos x="1560" y="60"/>
                </a:cxn>
              </a:cxnLst>
              <a:rect l="0" t="0" r="r" b="b"/>
              <a:pathLst>
                <a:path w="1590" h="78">
                  <a:moveTo>
                    <a:pt x="0" y="60"/>
                  </a:moveTo>
                  <a:lnTo>
                    <a:pt x="12" y="48"/>
                  </a:lnTo>
                  <a:lnTo>
                    <a:pt x="24" y="60"/>
                  </a:lnTo>
                  <a:lnTo>
                    <a:pt x="36" y="60"/>
                  </a:lnTo>
                  <a:lnTo>
                    <a:pt x="48" y="54"/>
                  </a:lnTo>
                  <a:lnTo>
                    <a:pt x="60" y="54"/>
                  </a:lnTo>
                  <a:lnTo>
                    <a:pt x="72" y="60"/>
                  </a:lnTo>
                  <a:lnTo>
                    <a:pt x="84" y="72"/>
                  </a:lnTo>
                  <a:lnTo>
                    <a:pt x="96" y="72"/>
                  </a:lnTo>
                  <a:lnTo>
                    <a:pt x="108" y="60"/>
                  </a:lnTo>
                  <a:lnTo>
                    <a:pt x="120" y="60"/>
                  </a:lnTo>
                  <a:lnTo>
                    <a:pt x="138" y="66"/>
                  </a:lnTo>
                  <a:lnTo>
                    <a:pt x="150" y="72"/>
                  </a:lnTo>
                  <a:lnTo>
                    <a:pt x="162" y="66"/>
                  </a:lnTo>
                  <a:lnTo>
                    <a:pt x="174" y="66"/>
                  </a:lnTo>
                  <a:lnTo>
                    <a:pt x="186" y="60"/>
                  </a:lnTo>
                  <a:lnTo>
                    <a:pt x="198" y="54"/>
                  </a:lnTo>
                  <a:lnTo>
                    <a:pt x="210" y="60"/>
                  </a:lnTo>
                  <a:lnTo>
                    <a:pt x="222" y="60"/>
                  </a:lnTo>
                  <a:lnTo>
                    <a:pt x="234" y="54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70" y="54"/>
                  </a:lnTo>
                  <a:lnTo>
                    <a:pt x="288" y="60"/>
                  </a:lnTo>
                  <a:lnTo>
                    <a:pt x="300" y="54"/>
                  </a:lnTo>
                  <a:lnTo>
                    <a:pt x="312" y="60"/>
                  </a:lnTo>
                  <a:lnTo>
                    <a:pt x="324" y="60"/>
                  </a:lnTo>
                  <a:lnTo>
                    <a:pt x="336" y="54"/>
                  </a:lnTo>
                  <a:lnTo>
                    <a:pt x="348" y="60"/>
                  </a:lnTo>
                  <a:lnTo>
                    <a:pt x="360" y="54"/>
                  </a:lnTo>
                  <a:lnTo>
                    <a:pt x="372" y="60"/>
                  </a:lnTo>
                  <a:lnTo>
                    <a:pt x="384" y="60"/>
                  </a:lnTo>
                  <a:lnTo>
                    <a:pt x="396" y="48"/>
                  </a:lnTo>
                  <a:lnTo>
                    <a:pt x="408" y="48"/>
                  </a:lnTo>
                  <a:lnTo>
                    <a:pt x="426" y="60"/>
                  </a:lnTo>
                  <a:lnTo>
                    <a:pt x="438" y="66"/>
                  </a:lnTo>
                  <a:lnTo>
                    <a:pt x="450" y="60"/>
                  </a:lnTo>
                  <a:lnTo>
                    <a:pt x="462" y="60"/>
                  </a:lnTo>
                  <a:lnTo>
                    <a:pt x="474" y="54"/>
                  </a:lnTo>
                  <a:lnTo>
                    <a:pt x="486" y="66"/>
                  </a:lnTo>
                  <a:lnTo>
                    <a:pt x="498" y="66"/>
                  </a:lnTo>
                  <a:lnTo>
                    <a:pt x="510" y="60"/>
                  </a:lnTo>
                  <a:lnTo>
                    <a:pt x="522" y="60"/>
                  </a:lnTo>
                  <a:lnTo>
                    <a:pt x="534" y="60"/>
                  </a:lnTo>
                  <a:lnTo>
                    <a:pt x="546" y="60"/>
                  </a:lnTo>
                  <a:lnTo>
                    <a:pt x="558" y="60"/>
                  </a:lnTo>
                  <a:lnTo>
                    <a:pt x="576" y="54"/>
                  </a:lnTo>
                  <a:lnTo>
                    <a:pt x="588" y="48"/>
                  </a:lnTo>
                  <a:lnTo>
                    <a:pt x="600" y="66"/>
                  </a:lnTo>
                  <a:lnTo>
                    <a:pt x="612" y="72"/>
                  </a:lnTo>
                  <a:lnTo>
                    <a:pt x="624" y="72"/>
                  </a:lnTo>
                  <a:lnTo>
                    <a:pt x="636" y="72"/>
                  </a:lnTo>
                  <a:lnTo>
                    <a:pt x="648" y="66"/>
                  </a:lnTo>
                  <a:lnTo>
                    <a:pt x="660" y="60"/>
                  </a:lnTo>
                  <a:lnTo>
                    <a:pt x="672" y="66"/>
                  </a:lnTo>
                  <a:lnTo>
                    <a:pt x="684" y="54"/>
                  </a:lnTo>
                  <a:lnTo>
                    <a:pt x="696" y="54"/>
                  </a:lnTo>
                  <a:lnTo>
                    <a:pt x="714" y="66"/>
                  </a:lnTo>
                  <a:lnTo>
                    <a:pt x="726" y="60"/>
                  </a:lnTo>
                  <a:lnTo>
                    <a:pt x="738" y="54"/>
                  </a:lnTo>
                  <a:lnTo>
                    <a:pt x="750" y="60"/>
                  </a:lnTo>
                  <a:lnTo>
                    <a:pt x="762" y="54"/>
                  </a:lnTo>
                  <a:lnTo>
                    <a:pt x="774" y="60"/>
                  </a:lnTo>
                  <a:lnTo>
                    <a:pt x="786" y="60"/>
                  </a:lnTo>
                  <a:lnTo>
                    <a:pt x="798" y="54"/>
                  </a:lnTo>
                  <a:lnTo>
                    <a:pt x="810" y="60"/>
                  </a:lnTo>
                  <a:lnTo>
                    <a:pt x="822" y="60"/>
                  </a:lnTo>
                  <a:lnTo>
                    <a:pt x="834" y="66"/>
                  </a:lnTo>
                  <a:lnTo>
                    <a:pt x="846" y="72"/>
                  </a:lnTo>
                  <a:lnTo>
                    <a:pt x="864" y="60"/>
                  </a:lnTo>
                  <a:lnTo>
                    <a:pt x="876" y="54"/>
                  </a:lnTo>
                  <a:lnTo>
                    <a:pt x="888" y="54"/>
                  </a:lnTo>
                  <a:lnTo>
                    <a:pt x="900" y="48"/>
                  </a:lnTo>
                  <a:lnTo>
                    <a:pt x="912" y="48"/>
                  </a:lnTo>
                  <a:lnTo>
                    <a:pt x="924" y="54"/>
                  </a:lnTo>
                  <a:lnTo>
                    <a:pt x="936" y="60"/>
                  </a:lnTo>
                  <a:lnTo>
                    <a:pt x="948" y="60"/>
                  </a:lnTo>
                  <a:lnTo>
                    <a:pt x="960" y="54"/>
                  </a:lnTo>
                  <a:lnTo>
                    <a:pt x="972" y="54"/>
                  </a:lnTo>
                  <a:lnTo>
                    <a:pt x="984" y="54"/>
                  </a:lnTo>
                  <a:lnTo>
                    <a:pt x="996" y="54"/>
                  </a:lnTo>
                  <a:lnTo>
                    <a:pt x="1014" y="42"/>
                  </a:lnTo>
                  <a:lnTo>
                    <a:pt x="1026" y="42"/>
                  </a:lnTo>
                  <a:lnTo>
                    <a:pt x="1038" y="42"/>
                  </a:lnTo>
                  <a:lnTo>
                    <a:pt x="1050" y="48"/>
                  </a:lnTo>
                  <a:lnTo>
                    <a:pt x="1062" y="54"/>
                  </a:lnTo>
                  <a:lnTo>
                    <a:pt x="1074" y="48"/>
                  </a:lnTo>
                  <a:lnTo>
                    <a:pt x="1086" y="48"/>
                  </a:lnTo>
                  <a:lnTo>
                    <a:pt x="1098" y="60"/>
                  </a:lnTo>
                  <a:lnTo>
                    <a:pt x="1110" y="66"/>
                  </a:lnTo>
                  <a:lnTo>
                    <a:pt x="1122" y="60"/>
                  </a:lnTo>
                  <a:lnTo>
                    <a:pt x="1134" y="48"/>
                  </a:lnTo>
                  <a:lnTo>
                    <a:pt x="1152" y="36"/>
                  </a:lnTo>
                  <a:lnTo>
                    <a:pt x="1164" y="24"/>
                  </a:lnTo>
                  <a:lnTo>
                    <a:pt x="1176" y="30"/>
                  </a:lnTo>
                  <a:lnTo>
                    <a:pt x="1188" y="24"/>
                  </a:lnTo>
                  <a:lnTo>
                    <a:pt x="1200" y="24"/>
                  </a:lnTo>
                  <a:lnTo>
                    <a:pt x="1212" y="30"/>
                  </a:lnTo>
                  <a:lnTo>
                    <a:pt x="1224" y="24"/>
                  </a:lnTo>
                  <a:lnTo>
                    <a:pt x="1236" y="30"/>
                  </a:lnTo>
                  <a:lnTo>
                    <a:pt x="1248" y="18"/>
                  </a:lnTo>
                  <a:lnTo>
                    <a:pt x="1260" y="6"/>
                  </a:lnTo>
                  <a:lnTo>
                    <a:pt x="1272" y="0"/>
                  </a:lnTo>
                  <a:lnTo>
                    <a:pt x="1284" y="6"/>
                  </a:lnTo>
                  <a:lnTo>
                    <a:pt x="1302" y="24"/>
                  </a:lnTo>
                  <a:lnTo>
                    <a:pt x="1314" y="24"/>
                  </a:lnTo>
                  <a:lnTo>
                    <a:pt x="1326" y="18"/>
                  </a:lnTo>
                  <a:lnTo>
                    <a:pt x="1338" y="24"/>
                  </a:lnTo>
                  <a:lnTo>
                    <a:pt x="1350" y="30"/>
                  </a:lnTo>
                  <a:lnTo>
                    <a:pt x="1362" y="36"/>
                  </a:lnTo>
                  <a:lnTo>
                    <a:pt x="1374" y="60"/>
                  </a:lnTo>
                  <a:lnTo>
                    <a:pt x="1386" y="54"/>
                  </a:lnTo>
                  <a:lnTo>
                    <a:pt x="1398" y="54"/>
                  </a:lnTo>
                  <a:lnTo>
                    <a:pt x="1410" y="48"/>
                  </a:lnTo>
                  <a:lnTo>
                    <a:pt x="1422" y="54"/>
                  </a:lnTo>
                  <a:lnTo>
                    <a:pt x="1440" y="66"/>
                  </a:lnTo>
                  <a:lnTo>
                    <a:pt x="1452" y="78"/>
                  </a:lnTo>
                  <a:lnTo>
                    <a:pt x="1464" y="72"/>
                  </a:lnTo>
                  <a:lnTo>
                    <a:pt x="1476" y="66"/>
                  </a:lnTo>
                  <a:lnTo>
                    <a:pt x="1488" y="66"/>
                  </a:lnTo>
                  <a:lnTo>
                    <a:pt x="1500" y="66"/>
                  </a:lnTo>
                  <a:lnTo>
                    <a:pt x="1512" y="72"/>
                  </a:lnTo>
                  <a:lnTo>
                    <a:pt x="1524" y="78"/>
                  </a:lnTo>
                  <a:lnTo>
                    <a:pt x="1536" y="66"/>
                  </a:lnTo>
                  <a:lnTo>
                    <a:pt x="1548" y="60"/>
                  </a:lnTo>
                  <a:lnTo>
                    <a:pt x="1560" y="60"/>
                  </a:lnTo>
                  <a:lnTo>
                    <a:pt x="1572" y="54"/>
                  </a:lnTo>
                  <a:lnTo>
                    <a:pt x="1590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05"/>
            <p:cNvSpPr>
              <a:spLocks/>
            </p:cNvSpPr>
            <p:nvPr/>
          </p:nvSpPr>
          <p:spPr bwMode="auto">
            <a:xfrm>
              <a:off x="4943475" y="3548063"/>
              <a:ext cx="1447800" cy="171450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36" y="60"/>
                </a:cxn>
                <a:cxn ang="0">
                  <a:pos x="60" y="54"/>
                </a:cxn>
                <a:cxn ang="0">
                  <a:pos x="84" y="72"/>
                </a:cxn>
                <a:cxn ang="0">
                  <a:pos x="108" y="60"/>
                </a:cxn>
                <a:cxn ang="0">
                  <a:pos x="132" y="66"/>
                </a:cxn>
                <a:cxn ang="0">
                  <a:pos x="162" y="66"/>
                </a:cxn>
                <a:cxn ang="0">
                  <a:pos x="186" y="48"/>
                </a:cxn>
                <a:cxn ang="0">
                  <a:pos x="210" y="48"/>
                </a:cxn>
                <a:cxn ang="0">
                  <a:pos x="234" y="42"/>
                </a:cxn>
                <a:cxn ang="0">
                  <a:pos x="258" y="42"/>
                </a:cxn>
                <a:cxn ang="0">
                  <a:pos x="288" y="24"/>
                </a:cxn>
                <a:cxn ang="0">
                  <a:pos x="312" y="12"/>
                </a:cxn>
                <a:cxn ang="0">
                  <a:pos x="336" y="12"/>
                </a:cxn>
                <a:cxn ang="0">
                  <a:pos x="360" y="12"/>
                </a:cxn>
                <a:cxn ang="0">
                  <a:pos x="384" y="12"/>
                </a:cxn>
                <a:cxn ang="0">
                  <a:pos x="408" y="18"/>
                </a:cxn>
                <a:cxn ang="0">
                  <a:pos x="438" y="30"/>
                </a:cxn>
                <a:cxn ang="0">
                  <a:pos x="462" y="42"/>
                </a:cxn>
                <a:cxn ang="0">
                  <a:pos x="486" y="72"/>
                </a:cxn>
                <a:cxn ang="0">
                  <a:pos x="510" y="72"/>
                </a:cxn>
                <a:cxn ang="0">
                  <a:pos x="534" y="84"/>
                </a:cxn>
                <a:cxn ang="0">
                  <a:pos x="558" y="84"/>
                </a:cxn>
                <a:cxn ang="0">
                  <a:pos x="588" y="96"/>
                </a:cxn>
                <a:cxn ang="0">
                  <a:pos x="612" y="96"/>
                </a:cxn>
                <a:cxn ang="0">
                  <a:pos x="636" y="90"/>
                </a:cxn>
                <a:cxn ang="0">
                  <a:pos x="660" y="90"/>
                </a:cxn>
                <a:cxn ang="0">
                  <a:pos x="684" y="84"/>
                </a:cxn>
                <a:cxn ang="0">
                  <a:pos x="708" y="78"/>
                </a:cxn>
                <a:cxn ang="0">
                  <a:pos x="738" y="90"/>
                </a:cxn>
                <a:cxn ang="0">
                  <a:pos x="762" y="96"/>
                </a:cxn>
                <a:cxn ang="0">
                  <a:pos x="786" y="96"/>
                </a:cxn>
                <a:cxn ang="0">
                  <a:pos x="810" y="84"/>
                </a:cxn>
                <a:cxn ang="0">
                  <a:pos x="834" y="96"/>
                </a:cxn>
                <a:cxn ang="0">
                  <a:pos x="864" y="102"/>
                </a:cxn>
                <a:cxn ang="0">
                  <a:pos x="888" y="90"/>
                </a:cxn>
                <a:cxn ang="0">
                  <a:pos x="912" y="96"/>
                </a:cxn>
              </a:cxnLst>
              <a:rect l="0" t="0" r="r" b="b"/>
              <a:pathLst>
                <a:path w="912" h="108">
                  <a:moveTo>
                    <a:pt x="0" y="60"/>
                  </a:moveTo>
                  <a:lnTo>
                    <a:pt x="12" y="60"/>
                  </a:lnTo>
                  <a:lnTo>
                    <a:pt x="24" y="60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72" y="72"/>
                  </a:lnTo>
                  <a:lnTo>
                    <a:pt x="84" y="72"/>
                  </a:lnTo>
                  <a:lnTo>
                    <a:pt x="96" y="60"/>
                  </a:lnTo>
                  <a:lnTo>
                    <a:pt x="108" y="60"/>
                  </a:lnTo>
                  <a:lnTo>
                    <a:pt x="120" y="60"/>
                  </a:lnTo>
                  <a:lnTo>
                    <a:pt x="132" y="66"/>
                  </a:lnTo>
                  <a:lnTo>
                    <a:pt x="150" y="72"/>
                  </a:lnTo>
                  <a:lnTo>
                    <a:pt x="162" y="66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98" y="48"/>
                  </a:lnTo>
                  <a:lnTo>
                    <a:pt x="210" y="48"/>
                  </a:lnTo>
                  <a:lnTo>
                    <a:pt x="222" y="48"/>
                  </a:lnTo>
                  <a:lnTo>
                    <a:pt x="234" y="42"/>
                  </a:lnTo>
                  <a:lnTo>
                    <a:pt x="246" y="36"/>
                  </a:lnTo>
                  <a:lnTo>
                    <a:pt x="258" y="42"/>
                  </a:lnTo>
                  <a:lnTo>
                    <a:pt x="270" y="36"/>
                  </a:lnTo>
                  <a:lnTo>
                    <a:pt x="288" y="24"/>
                  </a:lnTo>
                  <a:lnTo>
                    <a:pt x="300" y="18"/>
                  </a:lnTo>
                  <a:lnTo>
                    <a:pt x="312" y="12"/>
                  </a:lnTo>
                  <a:lnTo>
                    <a:pt x="324" y="6"/>
                  </a:lnTo>
                  <a:lnTo>
                    <a:pt x="336" y="12"/>
                  </a:lnTo>
                  <a:lnTo>
                    <a:pt x="348" y="24"/>
                  </a:lnTo>
                  <a:lnTo>
                    <a:pt x="360" y="12"/>
                  </a:lnTo>
                  <a:lnTo>
                    <a:pt x="372" y="0"/>
                  </a:lnTo>
                  <a:lnTo>
                    <a:pt x="384" y="12"/>
                  </a:lnTo>
                  <a:lnTo>
                    <a:pt x="396" y="12"/>
                  </a:lnTo>
                  <a:lnTo>
                    <a:pt x="408" y="18"/>
                  </a:lnTo>
                  <a:lnTo>
                    <a:pt x="420" y="24"/>
                  </a:lnTo>
                  <a:lnTo>
                    <a:pt x="438" y="30"/>
                  </a:lnTo>
                  <a:lnTo>
                    <a:pt x="450" y="36"/>
                  </a:lnTo>
                  <a:lnTo>
                    <a:pt x="462" y="42"/>
                  </a:lnTo>
                  <a:lnTo>
                    <a:pt x="474" y="54"/>
                  </a:lnTo>
                  <a:lnTo>
                    <a:pt x="486" y="72"/>
                  </a:lnTo>
                  <a:lnTo>
                    <a:pt x="498" y="72"/>
                  </a:lnTo>
                  <a:lnTo>
                    <a:pt x="510" y="72"/>
                  </a:lnTo>
                  <a:lnTo>
                    <a:pt x="522" y="78"/>
                  </a:lnTo>
                  <a:lnTo>
                    <a:pt x="534" y="84"/>
                  </a:lnTo>
                  <a:lnTo>
                    <a:pt x="546" y="90"/>
                  </a:lnTo>
                  <a:lnTo>
                    <a:pt x="558" y="84"/>
                  </a:lnTo>
                  <a:lnTo>
                    <a:pt x="576" y="90"/>
                  </a:lnTo>
                  <a:lnTo>
                    <a:pt x="588" y="96"/>
                  </a:lnTo>
                  <a:lnTo>
                    <a:pt x="600" y="96"/>
                  </a:lnTo>
                  <a:lnTo>
                    <a:pt x="612" y="96"/>
                  </a:lnTo>
                  <a:lnTo>
                    <a:pt x="624" y="96"/>
                  </a:lnTo>
                  <a:lnTo>
                    <a:pt x="636" y="90"/>
                  </a:lnTo>
                  <a:lnTo>
                    <a:pt x="648" y="90"/>
                  </a:lnTo>
                  <a:lnTo>
                    <a:pt x="660" y="90"/>
                  </a:lnTo>
                  <a:lnTo>
                    <a:pt x="672" y="84"/>
                  </a:lnTo>
                  <a:lnTo>
                    <a:pt x="684" y="84"/>
                  </a:lnTo>
                  <a:lnTo>
                    <a:pt x="696" y="84"/>
                  </a:lnTo>
                  <a:lnTo>
                    <a:pt x="708" y="78"/>
                  </a:lnTo>
                  <a:lnTo>
                    <a:pt x="726" y="78"/>
                  </a:lnTo>
                  <a:lnTo>
                    <a:pt x="738" y="90"/>
                  </a:lnTo>
                  <a:lnTo>
                    <a:pt x="750" y="96"/>
                  </a:lnTo>
                  <a:lnTo>
                    <a:pt x="762" y="96"/>
                  </a:lnTo>
                  <a:lnTo>
                    <a:pt x="774" y="96"/>
                  </a:lnTo>
                  <a:lnTo>
                    <a:pt x="786" y="96"/>
                  </a:lnTo>
                  <a:lnTo>
                    <a:pt x="798" y="96"/>
                  </a:lnTo>
                  <a:lnTo>
                    <a:pt x="810" y="84"/>
                  </a:lnTo>
                  <a:lnTo>
                    <a:pt x="822" y="84"/>
                  </a:lnTo>
                  <a:lnTo>
                    <a:pt x="834" y="96"/>
                  </a:lnTo>
                  <a:lnTo>
                    <a:pt x="846" y="108"/>
                  </a:lnTo>
                  <a:lnTo>
                    <a:pt x="864" y="102"/>
                  </a:lnTo>
                  <a:lnTo>
                    <a:pt x="876" y="90"/>
                  </a:lnTo>
                  <a:lnTo>
                    <a:pt x="888" y="90"/>
                  </a:lnTo>
                  <a:lnTo>
                    <a:pt x="900" y="90"/>
                  </a:lnTo>
                  <a:lnTo>
                    <a:pt x="912" y="9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06"/>
            <p:cNvSpPr>
              <a:spLocks/>
            </p:cNvSpPr>
            <p:nvPr/>
          </p:nvSpPr>
          <p:spPr bwMode="auto">
            <a:xfrm>
              <a:off x="2400300" y="3376612"/>
              <a:ext cx="2524125" cy="5715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66" y="18"/>
                </a:cxn>
                <a:cxn ang="0">
                  <a:pos x="102" y="24"/>
                </a:cxn>
                <a:cxn ang="0">
                  <a:pos x="138" y="24"/>
                </a:cxn>
                <a:cxn ang="0">
                  <a:pos x="174" y="12"/>
                </a:cxn>
                <a:cxn ang="0">
                  <a:pos x="216" y="30"/>
                </a:cxn>
                <a:cxn ang="0">
                  <a:pos x="252" y="36"/>
                </a:cxn>
                <a:cxn ang="0">
                  <a:pos x="288" y="30"/>
                </a:cxn>
                <a:cxn ang="0">
                  <a:pos x="324" y="24"/>
                </a:cxn>
                <a:cxn ang="0">
                  <a:pos x="366" y="24"/>
                </a:cxn>
                <a:cxn ang="0">
                  <a:pos x="402" y="24"/>
                </a:cxn>
                <a:cxn ang="0">
                  <a:pos x="438" y="18"/>
                </a:cxn>
                <a:cxn ang="0">
                  <a:pos x="474" y="30"/>
                </a:cxn>
                <a:cxn ang="0">
                  <a:pos x="516" y="24"/>
                </a:cxn>
                <a:cxn ang="0">
                  <a:pos x="552" y="12"/>
                </a:cxn>
                <a:cxn ang="0">
                  <a:pos x="588" y="24"/>
                </a:cxn>
                <a:cxn ang="0">
                  <a:pos x="624" y="12"/>
                </a:cxn>
                <a:cxn ang="0">
                  <a:pos x="666" y="30"/>
                </a:cxn>
                <a:cxn ang="0">
                  <a:pos x="702" y="24"/>
                </a:cxn>
                <a:cxn ang="0">
                  <a:pos x="738" y="24"/>
                </a:cxn>
                <a:cxn ang="0">
                  <a:pos x="774" y="24"/>
                </a:cxn>
                <a:cxn ang="0">
                  <a:pos x="816" y="30"/>
                </a:cxn>
                <a:cxn ang="0">
                  <a:pos x="852" y="18"/>
                </a:cxn>
                <a:cxn ang="0">
                  <a:pos x="888" y="24"/>
                </a:cxn>
                <a:cxn ang="0">
                  <a:pos x="924" y="24"/>
                </a:cxn>
                <a:cxn ang="0">
                  <a:pos x="966" y="30"/>
                </a:cxn>
                <a:cxn ang="0">
                  <a:pos x="1002" y="24"/>
                </a:cxn>
                <a:cxn ang="0">
                  <a:pos x="1038" y="18"/>
                </a:cxn>
                <a:cxn ang="0">
                  <a:pos x="1080" y="12"/>
                </a:cxn>
                <a:cxn ang="0">
                  <a:pos x="1116" y="18"/>
                </a:cxn>
                <a:cxn ang="0">
                  <a:pos x="1152" y="36"/>
                </a:cxn>
                <a:cxn ang="0">
                  <a:pos x="1188" y="12"/>
                </a:cxn>
                <a:cxn ang="0">
                  <a:pos x="1230" y="6"/>
                </a:cxn>
                <a:cxn ang="0">
                  <a:pos x="1266" y="12"/>
                </a:cxn>
                <a:cxn ang="0">
                  <a:pos x="1302" y="12"/>
                </a:cxn>
                <a:cxn ang="0">
                  <a:pos x="1338" y="18"/>
                </a:cxn>
                <a:cxn ang="0">
                  <a:pos x="1380" y="0"/>
                </a:cxn>
                <a:cxn ang="0">
                  <a:pos x="1416" y="18"/>
                </a:cxn>
                <a:cxn ang="0">
                  <a:pos x="1452" y="30"/>
                </a:cxn>
                <a:cxn ang="0">
                  <a:pos x="1488" y="18"/>
                </a:cxn>
                <a:cxn ang="0">
                  <a:pos x="1530" y="24"/>
                </a:cxn>
                <a:cxn ang="0">
                  <a:pos x="1566" y="24"/>
                </a:cxn>
              </a:cxnLst>
              <a:rect l="0" t="0" r="r" b="b"/>
              <a:pathLst>
                <a:path w="1590" h="36">
                  <a:moveTo>
                    <a:pt x="0" y="30"/>
                  </a:moveTo>
                  <a:lnTo>
                    <a:pt x="12" y="24"/>
                  </a:lnTo>
                  <a:lnTo>
                    <a:pt x="24" y="24"/>
                  </a:lnTo>
                  <a:lnTo>
                    <a:pt x="36" y="24"/>
                  </a:lnTo>
                  <a:lnTo>
                    <a:pt x="48" y="18"/>
                  </a:lnTo>
                  <a:lnTo>
                    <a:pt x="66" y="18"/>
                  </a:lnTo>
                  <a:lnTo>
                    <a:pt x="78" y="24"/>
                  </a:lnTo>
                  <a:lnTo>
                    <a:pt x="90" y="30"/>
                  </a:lnTo>
                  <a:lnTo>
                    <a:pt x="102" y="24"/>
                  </a:lnTo>
                  <a:lnTo>
                    <a:pt x="114" y="24"/>
                  </a:lnTo>
                  <a:lnTo>
                    <a:pt x="126" y="30"/>
                  </a:lnTo>
                  <a:lnTo>
                    <a:pt x="138" y="24"/>
                  </a:lnTo>
                  <a:lnTo>
                    <a:pt x="150" y="24"/>
                  </a:lnTo>
                  <a:lnTo>
                    <a:pt x="162" y="12"/>
                  </a:lnTo>
                  <a:lnTo>
                    <a:pt x="174" y="12"/>
                  </a:lnTo>
                  <a:lnTo>
                    <a:pt x="186" y="30"/>
                  </a:lnTo>
                  <a:lnTo>
                    <a:pt x="198" y="36"/>
                  </a:lnTo>
                  <a:lnTo>
                    <a:pt x="216" y="30"/>
                  </a:lnTo>
                  <a:lnTo>
                    <a:pt x="228" y="24"/>
                  </a:lnTo>
                  <a:lnTo>
                    <a:pt x="240" y="24"/>
                  </a:lnTo>
                  <a:lnTo>
                    <a:pt x="252" y="36"/>
                  </a:lnTo>
                  <a:lnTo>
                    <a:pt x="264" y="30"/>
                  </a:lnTo>
                  <a:lnTo>
                    <a:pt x="276" y="24"/>
                  </a:lnTo>
                  <a:lnTo>
                    <a:pt x="288" y="30"/>
                  </a:lnTo>
                  <a:lnTo>
                    <a:pt x="300" y="24"/>
                  </a:lnTo>
                  <a:lnTo>
                    <a:pt x="312" y="24"/>
                  </a:lnTo>
                  <a:lnTo>
                    <a:pt x="324" y="24"/>
                  </a:lnTo>
                  <a:lnTo>
                    <a:pt x="336" y="18"/>
                  </a:lnTo>
                  <a:lnTo>
                    <a:pt x="348" y="24"/>
                  </a:lnTo>
                  <a:lnTo>
                    <a:pt x="366" y="24"/>
                  </a:lnTo>
                  <a:lnTo>
                    <a:pt x="378" y="30"/>
                  </a:lnTo>
                  <a:lnTo>
                    <a:pt x="390" y="24"/>
                  </a:lnTo>
                  <a:lnTo>
                    <a:pt x="402" y="24"/>
                  </a:lnTo>
                  <a:lnTo>
                    <a:pt x="414" y="36"/>
                  </a:lnTo>
                  <a:lnTo>
                    <a:pt x="426" y="30"/>
                  </a:lnTo>
                  <a:lnTo>
                    <a:pt x="438" y="18"/>
                  </a:lnTo>
                  <a:lnTo>
                    <a:pt x="450" y="24"/>
                  </a:lnTo>
                  <a:lnTo>
                    <a:pt x="462" y="36"/>
                  </a:lnTo>
                  <a:lnTo>
                    <a:pt x="474" y="30"/>
                  </a:lnTo>
                  <a:lnTo>
                    <a:pt x="486" y="24"/>
                  </a:lnTo>
                  <a:lnTo>
                    <a:pt x="504" y="24"/>
                  </a:lnTo>
                  <a:lnTo>
                    <a:pt x="516" y="24"/>
                  </a:lnTo>
                  <a:lnTo>
                    <a:pt x="528" y="24"/>
                  </a:lnTo>
                  <a:lnTo>
                    <a:pt x="540" y="12"/>
                  </a:lnTo>
                  <a:lnTo>
                    <a:pt x="552" y="12"/>
                  </a:lnTo>
                  <a:lnTo>
                    <a:pt x="564" y="18"/>
                  </a:lnTo>
                  <a:lnTo>
                    <a:pt x="576" y="24"/>
                  </a:lnTo>
                  <a:lnTo>
                    <a:pt x="588" y="24"/>
                  </a:lnTo>
                  <a:lnTo>
                    <a:pt x="600" y="24"/>
                  </a:lnTo>
                  <a:lnTo>
                    <a:pt x="612" y="24"/>
                  </a:lnTo>
                  <a:lnTo>
                    <a:pt x="624" y="12"/>
                  </a:lnTo>
                  <a:lnTo>
                    <a:pt x="636" y="18"/>
                  </a:lnTo>
                  <a:lnTo>
                    <a:pt x="654" y="30"/>
                  </a:lnTo>
                  <a:lnTo>
                    <a:pt x="666" y="30"/>
                  </a:lnTo>
                  <a:lnTo>
                    <a:pt x="678" y="18"/>
                  </a:lnTo>
                  <a:lnTo>
                    <a:pt x="690" y="24"/>
                  </a:lnTo>
                  <a:lnTo>
                    <a:pt x="702" y="24"/>
                  </a:lnTo>
                  <a:lnTo>
                    <a:pt x="714" y="18"/>
                  </a:lnTo>
                  <a:lnTo>
                    <a:pt x="726" y="18"/>
                  </a:lnTo>
                  <a:lnTo>
                    <a:pt x="738" y="24"/>
                  </a:lnTo>
                  <a:lnTo>
                    <a:pt x="750" y="30"/>
                  </a:lnTo>
                  <a:lnTo>
                    <a:pt x="762" y="36"/>
                  </a:lnTo>
                  <a:lnTo>
                    <a:pt x="774" y="24"/>
                  </a:lnTo>
                  <a:lnTo>
                    <a:pt x="792" y="18"/>
                  </a:lnTo>
                  <a:lnTo>
                    <a:pt x="804" y="24"/>
                  </a:lnTo>
                  <a:lnTo>
                    <a:pt x="816" y="30"/>
                  </a:lnTo>
                  <a:lnTo>
                    <a:pt x="828" y="30"/>
                  </a:lnTo>
                  <a:lnTo>
                    <a:pt x="840" y="24"/>
                  </a:lnTo>
                  <a:lnTo>
                    <a:pt x="852" y="18"/>
                  </a:lnTo>
                  <a:lnTo>
                    <a:pt x="864" y="12"/>
                  </a:lnTo>
                  <a:lnTo>
                    <a:pt x="876" y="12"/>
                  </a:lnTo>
                  <a:lnTo>
                    <a:pt x="888" y="24"/>
                  </a:lnTo>
                  <a:lnTo>
                    <a:pt x="900" y="18"/>
                  </a:lnTo>
                  <a:lnTo>
                    <a:pt x="912" y="18"/>
                  </a:lnTo>
                  <a:lnTo>
                    <a:pt x="924" y="24"/>
                  </a:lnTo>
                  <a:lnTo>
                    <a:pt x="942" y="24"/>
                  </a:lnTo>
                  <a:lnTo>
                    <a:pt x="954" y="30"/>
                  </a:lnTo>
                  <a:lnTo>
                    <a:pt x="966" y="30"/>
                  </a:lnTo>
                  <a:lnTo>
                    <a:pt x="978" y="18"/>
                  </a:lnTo>
                  <a:lnTo>
                    <a:pt x="990" y="12"/>
                  </a:lnTo>
                  <a:lnTo>
                    <a:pt x="1002" y="24"/>
                  </a:lnTo>
                  <a:lnTo>
                    <a:pt x="1014" y="30"/>
                  </a:lnTo>
                  <a:lnTo>
                    <a:pt x="1026" y="24"/>
                  </a:lnTo>
                  <a:lnTo>
                    <a:pt x="1038" y="18"/>
                  </a:lnTo>
                  <a:lnTo>
                    <a:pt x="1050" y="24"/>
                  </a:lnTo>
                  <a:lnTo>
                    <a:pt x="1062" y="12"/>
                  </a:lnTo>
                  <a:lnTo>
                    <a:pt x="1080" y="12"/>
                  </a:lnTo>
                  <a:lnTo>
                    <a:pt x="1092" y="18"/>
                  </a:lnTo>
                  <a:lnTo>
                    <a:pt x="1104" y="18"/>
                  </a:lnTo>
                  <a:lnTo>
                    <a:pt x="1116" y="18"/>
                  </a:lnTo>
                  <a:lnTo>
                    <a:pt x="1128" y="6"/>
                  </a:lnTo>
                  <a:lnTo>
                    <a:pt x="1140" y="18"/>
                  </a:lnTo>
                  <a:lnTo>
                    <a:pt x="1152" y="36"/>
                  </a:lnTo>
                  <a:lnTo>
                    <a:pt x="1164" y="18"/>
                  </a:lnTo>
                  <a:lnTo>
                    <a:pt x="1176" y="6"/>
                  </a:lnTo>
                  <a:lnTo>
                    <a:pt x="1188" y="12"/>
                  </a:lnTo>
                  <a:lnTo>
                    <a:pt x="1200" y="12"/>
                  </a:lnTo>
                  <a:lnTo>
                    <a:pt x="1212" y="18"/>
                  </a:lnTo>
                  <a:lnTo>
                    <a:pt x="1230" y="6"/>
                  </a:lnTo>
                  <a:lnTo>
                    <a:pt x="1242" y="0"/>
                  </a:lnTo>
                  <a:lnTo>
                    <a:pt x="1254" y="12"/>
                  </a:lnTo>
                  <a:lnTo>
                    <a:pt x="1266" y="12"/>
                  </a:lnTo>
                  <a:lnTo>
                    <a:pt x="1278" y="6"/>
                  </a:lnTo>
                  <a:lnTo>
                    <a:pt x="1290" y="12"/>
                  </a:lnTo>
                  <a:lnTo>
                    <a:pt x="1302" y="12"/>
                  </a:lnTo>
                  <a:lnTo>
                    <a:pt x="1314" y="12"/>
                  </a:lnTo>
                  <a:lnTo>
                    <a:pt x="1326" y="18"/>
                  </a:lnTo>
                  <a:lnTo>
                    <a:pt x="1338" y="18"/>
                  </a:lnTo>
                  <a:lnTo>
                    <a:pt x="1350" y="12"/>
                  </a:lnTo>
                  <a:lnTo>
                    <a:pt x="1362" y="0"/>
                  </a:lnTo>
                  <a:lnTo>
                    <a:pt x="1380" y="0"/>
                  </a:lnTo>
                  <a:lnTo>
                    <a:pt x="1392" y="12"/>
                  </a:lnTo>
                  <a:lnTo>
                    <a:pt x="1404" y="12"/>
                  </a:lnTo>
                  <a:lnTo>
                    <a:pt x="1416" y="18"/>
                  </a:lnTo>
                  <a:lnTo>
                    <a:pt x="1428" y="24"/>
                  </a:lnTo>
                  <a:lnTo>
                    <a:pt x="1440" y="30"/>
                  </a:lnTo>
                  <a:lnTo>
                    <a:pt x="1452" y="30"/>
                  </a:lnTo>
                  <a:lnTo>
                    <a:pt x="1464" y="30"/>
                  </a:lnTo>
                  <a:lnTo>
                    <a:pt x="1476" y="30"/>
                  </a:lnTo>
                  <a:lnTo>
                    <a:pt x="1488" y="18"/>
                  </a:lnTo>
                  <a:lnTo>
                    <a:pt x="1500" y="24"/>
                  </a:lnTo>
                  <a:lnTo>
                    <a:pt x="1518" y="30"/>
                  </a:lnTo>
                  <a:lnTo>
                    <a:pt x="1530" y="24"/>
                  </a:lnTo>
                  <a:lnTo>
                    <a:pt x="1542" y="24"/>
                  </a:lnTo>
                  <a:lnTo>
                    <a:pt x="1554" y="30"/>
                  </a:lnTo>
                  <a:lnTo>
                    <a:pt x="1566" y="24"/>
                  </a:lnTo>
                  <a:lnTo>
                    <a:pt x="1578" y="24"/>
                  </a:lnTo>
                  <a:lnTo>
                    <a:pt x="1590" y="24"/>
                  </a:lnTo>
                </a:path>
              </a:pathLst>
            </a:custGeom>
            <a:noFill/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07"/>
            <p:cNvSpPr>
              <a:spLocks/>
            </p:cNvSpPr>
            <p:nvPr/>
          </p:nvSpPr>
          <p:spPr bwMode="auto">
            <a:xfrm>
              <a:off x="4924425" y="3367087"/>
              <a:ext cx="1447800" cy="57150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36" y="36"/>
                </a:cxn>
                <a:cxn ang="0">
                  <a:pos x="60" y="24"/>
                </a:cxn>
                <a:cxn ang="0">
                  <a:pos x="90" y="18"/>
                </a:cxn>
                <a:cxn ang="0">
                  <a:pos x="114" y="18"/>
                </a:cxn>
                <a:cxn ang="0">
                  <a:pos x="138" y="30"/>
                </a:cxn>
                <a:cxn ang="0">
                  <a:pos x="162" y="30"/>
                </a:cxn>
                <a:cxn ang="0">
                  <a:pos x="186" y="12"/>
                </a:cxn>
                <a:cxn ang="0">
                  <a:pos x="216" y="18"/>
                </a:cxn>
                <a:cxn ang="0">
                  <a:pos x="240" y="18"/>
                </a:cxn>
                <a:cxn ang="0">
                  <a:pos x="264" y="18"/>
                </a:cxn>
                <a:cxn ang="0">
                  <a:pos x="288" y="24"/>
                </a:cxn>
                <a:cxn ang="0">
                  <a:pos x="312" y="6"/>
                </a:cxn>
                <a:cxn ang="0">
                  <a:pos x="336" y="6"/>
                </a:cxn>
                <a:cxn ang="0">
                  <a:pos x="366" y="6"/>
                </a:cxn>
                <a:cxn ang="0">
                  <a:pos x="390" y="18"/>
                </a:cxn>
                <a:cxn ang="0">
                  <a:pos x="414" y="0"/>
                </a:cxn>
                <a:cxn ang="0">
                  <a:pos x="438" y="6"/>
                </a:cxn>
                <a:cxn ang="0">
                  <a:pos x="462" y="12"/>
                </a:cxn>
                <a:cxn ang="0">
                  <a:pos x="486" y="18"/>
                </a:cxn>
                <a:cxn ang="0">
                  <a:pos x="516" y="18"/>
                </a:cxn>
                <a:cxn ang="0">
                  <a:pos x="540" y="24"/>
                </a:cxn>
                <a:cxn ang="0">
                  <a:pos x="564" y="36"/>
                </a:cxn>
                <a:cxn ang="0">
                  <a:pos x="588" y="24"/>
                </a:cxn>
                <a:cxn ang="0">
                  <a:pos x="612" y="24"/>
                </a:cxn>
                <a:cxn ang="0">
                  <a:pos x="636" y="30"/>
                </a:cxn>
                <a:cxn ang="0">
                  <a:pos x="666" y="36"/>
                </a:cxn>
                <a:cxn ang="0">
                  <a:pos x="690" y="24"/>
                </a:cxn>
                <a:cxn ang="0">
                  <a:pos x="714" y="36"/>
                </a:cxn>
                <a:cxn ang="0">
                  <a:pos x="738" y="24"/>
                </a:cxn>
                <a:cxn ang="0">
                  <a:pos x="762" y="30"/>
                </a:cxn>
                <a:cxn ang="0">
                  <a:pos x="786" y="24"/>
                </a:cxn>
                <a:cxn ang="0">
                  <a:pos x="816" y="36"/>
                </a:cxn>
                <a:cxn ang="0">
                  <a:pos x="840" y="24"/>
                </a:cxn>
                <a:cxn ang="0">
                  <a:pos x="864" y="24"/>
                </a:cxn>
                <a:cxn ang="0">
                  <a:pos x="888" y="36"/>
                </a:cxn>
                <a:cxn ang="0">
                  <a:pos x="912" y="36"/>
                </a:cxn>
              </a:cxnLst>
              <a:rect l="0" t="0" r="r" b="b"/>
              <a:pathLst>
                <a:path w="912" h="36">
                  <a:moveTo>
                    <a:pt x="0" y="30"/>
                  </a:moveTo>
                  <a:lnTo>
                    <a:pt x="12" y="36"/>
                  </a:lnTo>
                  <a:lnTo>
                    <a:pt x="24" y="36"/>
                  </a:lnTo>
                  <a:lnTo>
                    <a:pt x="36" y="36"/>
                  </a:lnTo>
                  <a:lnTo>
                    <a:pt x="48" y="30"/>
                  </a:lnTo>
                  <a:lnTo>
                    <a:pt x="60" y="24"/>
                  </a:lnTo>
                  <a:lnTo>
                    <a:pt x="78" y="18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14" y="18"/>
                  </a:lnTo>
                  <a:lnTo>
                    <a:pt x="126" y="24"/>
                  </a:lnTo>
                  <a:lnTo>
                    <a:pt x="138" y="30"/>
                  </a:lnTo>
                  <a:lnTo>
                    <a:pt x="150" y="36"/>
                  </a:lnTo>
                  <a:lnTo>
                    <a:pt x="162" y="30"/>
                  </a:lnTo>
                  <a:lnTo>
                    <a:pt x="174" y="18"/>
                  </a:lnTo>
                  <a:lnTo>
                    <a:pt x="186" y="12"/>
                  </a:lnTo>
                  <a:lnTo>
                    <a:pt x="198" y="18"/>
                  </a:lnTo>
                  <a:lnTo>
                    <a:pt x="216" y="18"/>
                  </a:lnTo>
                  <a:lnTo>
                    <a:pt x="228" y="18"/>
                  </a:lnTo>
                  <a:lnTo>
                    <a:pt x="240" y="18"/>
                  </a:lnTo>
                  <a:lnTo>
                    <a:pt x="252" y="18"/>
                  </a:lnTo>
                  <a:lnTo>
                    <a:pt x="264" y="18"/>
                  </a:lnTo>
                  <a:lnTo>
                    <a:pt x="276" y="24"/>
                  </a:lnTo>
                  <a:lnTo>
                    <a:pt x="288" y="24"/>
                  </a:lnTo>
                  <a:lnTo>
                    <a:pt x="300" y="18"/>
                  </a:lnTo>
                  <a:lnTo>
                    <a:pt x="312" y="6"/>
                  </a:lnTo>
                  <a:lnTo>
                    <a:pt x="324" y="12"/>
                  </a:lnTo>
                  <a:lnTo>
                    <a:pt x="336" y="6"/>
                  </a:lnTo>
                  <a:lnTo>
                    <a:pt x="348" y="6"/>
                  </a:lnTo>
                  <a:lnTo>
                    <a:pt x="366" y="6"/>
                  </a:lnTo>
                  <a:lnTo>
                    <a:pt x="378" y="6"/>
                  </a:lnTo>
                  <a:lnTo>
                    <a:pt x="390" y="18"/>
                  </a:lnTo>
                  <a:lnTo>
                    <a:pt x="402" y="6"/>
                  </a:lnTo>
                  <a:lnTo>
                    <a:pt x="414" y="0"/>
                  </a:lnTo>
                  <a:lnTo>
                    <a:pt x="426" y="6"/>
                  </a:lnTo>
                  <a:lnTo>
                    <a:pt x="438" y="6"/>
                  </a:lnTo>
                  <a:lnTo>
                    <a:pt x="450" y="18"/>
                  </a:lnTo>
                  <a:lnTo>
                    <a:pt x="462" y="12"/>
                  </a:lnTo>
                  <a:lnTo>
                    <a:pt x="474" y="12"/>
                  </a:lnTo>
                  <a:lnTo>
                    <a:pt x="486" y="18"/>
                  </a:lnTo>
                  <a:lnTo>
                    <a:pt x="504" y="12"/>
                  </a:lnTo>
                  <a:lnTo>
                    <a:pt x="516" y="18"/>
                  </a:lnTo>
                  <a:lnTo>
                    <a:pt x="528" y="24"/>
                  </a:lnTo>
                  <a:lnTo>
                    <a:pt x="540" y="24"/>
                  </a:lnTo>
                  <a:lnTo>
                    <a:pt x="552" y="24"/>
                  </a:lnTo>
                  <a:lnTo>
                    <a:pt x="564" y="36"/>
                  </a:lnTo>
                  <a:lnTo>
                    <a:pt x="576" y="36"/>
                  </a:lnTo>
                  <a:lnTo>
                    <a:pt x="588" y="24"/>
                  </a:lnTo>
                  <a:lnTo>
                    <a:pt x="600" y="30"/>
                  </a:lnTo>
                  <a:lnTo>
                    <a:pt x="612" y="24"/>
                  </a:lnTo>
                  <a:lnTo>
                    <a:pt x="624" y="24"/>
                  </a:lnTo>
                  <a:lnTo>
                    <a:pt x="636" y="30"/>
                  </a:lnTo>
                  <a:lnTo>
                    <a:pt x="654" y="36"/>
                  </a:lnTo>
                  <a:lnTo>
                    <a:pt x="666" y="36"/>
                  </a:lnTo>
                  <a:lnTo>
                    <a:pt x="678" y="24"/>
                  </a:lnTo>
                  <a:lnTo>
                    <a:pt x="690" y="24"/>
                  </a:lnTo>
                  <a:lnTo>
                    <a:pt x="702" y="30"/>
                  </a:lnTo>
                  <a:lnTo>
                    <a:pt x="714" y="36"/>
                  </a:lnTo>
                  <a:lnTo>
                    <a:pt x="726" y="30"/>
                  </a:lnTo>
                  <a:lnTo>
                    <a:pt x="738" y="24"/>
                  </a:lnTo>
                  <a:lnTo>
                    <a:pt x="750" y="30"/>
                  </a:lnTo>
                  <a:lnTo>
                    <a:pt x="762" y="30"/>
                  </a:lnTo>
                  <a:lnTo>
                    <a:pt x="774" y="36"/>
                  </a:lnTo>
                  <a:lnTo>
                    <a:pt x="786" y="24"/>
                  </a:lnTo>
                  <a:lnTo>
                    <a:pt x="804" y="30"/>
                  </a:lnTo>
                  <a:lnTo>
                    <a:pt x="816" y="36"/>
                  </a:lnTo>
                  <a:lnTo>
                    <a:pt x="828" y="30"/>
                  </a:lnTo>
                  <a:lnTo>
                    <a:pt x="840" y="24"/>
                  </a:lnTo>
                  <a:lnTo>
                    <a:pt x="852" y="24"/>
                  </a:lnTo>
                  <a:lnTo>
                    <a:pt x="864" y="24"/>
                  </a:lnTo>
                  <a:lnTo>
                    <a:pt x="876" y="36"/>
                  </a:lnTo>
                  <a:lnTo>
                    <a:pt x="888" y="36"/>
                  </a:lnTo>
                  <a:lnTo>
                    <a:pt x="900" y="36"/>
                  </a:lnTo>
                  <a:lnTo>
                    <a:pt x="912" y="36"/>
                  </a:lnTo>
                </a:path>
              </a:pathLst>
            </a:custGeom>
            <a:noFill/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08"/>
            <p:cNvSpPr>
              <a:spLocks/>
            </p:cNvSpPr>
            <p:nvPr/>
          </p:nvSpPr>
          <p:spPr bwMode="auto">
            <a:xfrm>
              <a:off x="2419350" y="2833687"/>
              <a:ext cx="2524125" cy="352425"/>
            </a:xfrm>
            <a:custGeom>
              <a:avLst/>
              <a:gdLst/>
              <a:ahLst/>
              <a:cxnLst>
                <a:cxn ang="0">
                  <a:pos x="24" y="210"/>
                </a:cxn>
                <a:cxn ang="0">
                  <a:pos x="60" y="210"/>
                </a:cxn>
                <a:cxn ang="0">
                  <a:pos x="96" y="210"/>
                </a:cxn>
                <a:cxn ang="0">
                  <a:pos x="138" y="198"/>
                </a:cxn>
                <a:cxn ang="0">
                  <a:pos x="174" y="210"/>
                </a:cxn>
                <a:cxn ang="0">
                  <a:pos x="210" y="204"/>
                </a:cxn>
                <a:cxn ang="0">
                  <a:pos x="252" y="210"/>
                </a:cxn>
                <a:cxn ang="0">
                  <a:pos x="288" y="216"/>
                </a:cxn>
                <a:cxn ang="0">
                  <a:pos x="324" y="204"/>
                </a:cxn>
                <a:cxn ang="0">
                  <a:pos x="360" y="204"/>
                </a:cxn>
                <a:cxn ang="0">
                  <a:pos x="402" y="198"/>
                </a:cxn>
                <a:cxn ang="0">
                  <a:pos x="438" y="174"/>
                </a:cxn>
                <a:cxn ang="0">
                  <a:pos x="474" y="204"/>
                </a:cxn>
                <a:cxn ang="0">
                  <a:pos x="510" y="204"/>
                </a:cxn>
                <a:cxn ang="0">
                  <a:pos x="552" y="210"/>
                </a:cxn>
                <a:cxn ang="0">
                  <a:pos x="588" y="210"/>
                </a:cxn>
                <a:cxn ang="0">
                  <a:pos x="624" y="210"/>
                </a:cxn>
                <a:cxn ang="0">
                  <a:pos x="660" y="204"/>
                </a:cxn>
                <a:cxn ang="0">
                  <a:pos x="702" y="210"/>
                </a:cxn>
                <a:cxn ang="0">
                  <a:pos x="738" y="222"/>
                </a:cxn>
                <a:cxn ang="0">
                  <a:pos x="774" y="198"/>
                </a:cxn>
                <a:cxn ang="0">
                  <a:pos x="810" y="204"/>
                </a:cxn>
                <a:cxn ang="0">
                  <a:pos x="852" y="210"/>
                </a:cxn>
                <a:cxn ang="0">
                  <a:pos x="888" y="192"/>
                </a:cxn>
                <a:cxn ang="0">
                  <a:pos x="924" y="186"/>
                </a:cxn>
                <a:cxn ang="0">
                  <a:pos x="960" y="180"/>
                </a:cxn>
                <a:cxn ang="0">
                  <a:pos x="1002" y="174"/>
                </a:cxn>
                <a:cxn ang="0">
                  <a:pos x="1038" y="186"/>
                </a:cxn>
                <a:cxn ang="0">
                  <a:pos x="1074" y="168"/>
                </a:cxn>
                <a:cxn ang="0">
                  <a:pos x="1110" y="144"/>
                </a:cxn>
                <a:cxn ang="0">
                  <a:pos x="1152" y="144"/>
                </a:cxn>
                <a:cxn ang="0">
                  <a:pos x="1188" y="102"/>
                </a:cxn>
                <a:cxn ang="0">
                  <a:pos x="1224" y="72"/>
                </a:cxn>
                <a:cxn ang="0">
                  <a:pos x="1266" y="30"/>
                </a:cxn>
                <a:cxn ang="0">
                  <a:pos x="1302" y="0"/>
                </a:cxn>
                <a:cxn ang="0">
                  <a:pos x="1338" y="42"/>
                </a:cxn>
                <a:cxn ang="0">
                  <a:pos x="1374" y="90"/>
                </a:cxn>
                <a:cxn ang="0">
                  <a:pos x="1416" y="150"/>
                </a:cxn>
                <a:cxn ang="0">
                  <a:pos x="1452" y="192"/>
                </a:cxn>
                <a:cxn ang="0">
                  <a:pos x="1488" y="198"/>
                </a:cxn>
                <a:cxn ang="0">
                  <a:pos x="1524" y="210"/>
                </a:cxn>
                <a:cxn ang="0">
                  <a:pos x="1566" y="204"/>
                </a:cxn>
              </a:cxnLst>
              <a:rect l="0" t="0" r="r" b="b"/>
              <a:pathLst>
                <a:path w="1590" h="222">
                  <a:moveTo>
                    <a:pt x="0" y="210"/>
                  </a:moveTo>
                  <a:lnTo>
                    <a:pt x="12" y="210"/>
                  </a:lnTo>
                  <a:lnTo>
                    <a:pt x="24" y="210"/>
                  </a:lnTo>
                  <a:lnTo>
                    <a:pt x="36" y="210"/>
                  </a:lnTo>
                  <a:lnTo>
                    <a:pt x="48" y="204"/>
                  </a:lnTo>
                  <a:lnTo>
                    <a:pt x="60" y="210"/>
                  </a:lnTo>
                  <a:lnTo>
                    <a:pt x="72" y="216"/>
                  </a:lnTo>
                  <a:lnTo>
                    <a:pt x="84" y="210"/>
                  </a:lnTo>
                  <a:lnTo>
                    <a:pt x="96" y="210"/>
                  </a:lnTo>
                  <a:lnTo>
                    <a:pt x="114" y="210"/>
                  </a:lnTo>
                  <a:lnTo>
                    <a:pt x="126" y="210"/>
                  </a:lnTo>
                  <a:lnTo>
                    <a:pt x="138" y="198"/>
                  </a:lnTo>
                  <a:lnTo>
                    <a:pt x="150" y="198"/>
                  </a:lnTo>
                  <a:lnTo>
                    <a:pt x="162" y="204"/>
                  </a:lnTo>
                  <a:lnTo>
                    <a:pt x="174" y="210"/>
                  </a:lnTo>
                  <a:lnTo>
                    <a:pt x="186" y="210"/>
                  </a:lnTo>
                  <a:lnTo>
                    <a:pt x="198" y="204"/>
                  </a:lnTo>
                  <a:lnTo>
                    <a:pt x="210" y="204"/>
                  </a:lnTo>
                  <a:lnTo>
                    <a:pt x="222" y="198"/>
                  </a:lnTo>
                  <a:lnTo>
                    <a:pt x="234" y="204"/>
                  </a:lnTo>
                  <a:lnTo>
                    <a:pt x="252" y="210"/>
                  </a:lnTo>
                  <a:lnTo>
                    <a:pt x="264" y="204"/>
                  </a:lnTo>
                  <a:lnTo>
                    <a:pt x="276" y="222"/>
                  </a:lnTo>
                  <a:lnTo>
                    <a:pt x="288" y="216"/>
                  </a:lnTo>
                  <a:lnTo>
                    <a:pt x="300" y="204"/>
                  </a:lnTo>
                  <a:lnTo>
                    <a:pt x="312" y="198"/>
                  </a:lnTo>
                  <a:lnTo>
                    <a:pt x="324" y="204"/>
                  </a:lnTo>
                  <a:lnTo>
                    <a:pt x="336" y="210"/>
                  </a:lnTo>
                  <a:lnTo>
                    <a:pt x="348" y="204"/>
                  </a:lnTo>
                  <a:lnTo>
                    <a:pt x="360" y="204"/>
                  </a:lnTo>
                  <a:lnTo>
                    <a:pt x="372" y="198"/>
                  </a:lnTo>
                  <a:lnTo>
                    <a:pt x="384" y="204"/>
                  </a:lnTo>
                  <a:lnTo>
                    <a:pt x="402" y="198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74"/>
                  </a:lnTo>
                  <a:lnTo>
                    <a:pt x="450" y="192"/>
                  </a:lnTo>
                  <a:lnTo>
                    <a:pt x="462" y="210"/>
                  </a:lnTo>
                  <a:lnTo>
                    <a:pt x="474" y="204"/>
                  </a:lnTo>
                  <a:lnTo>
                    <a:pt x="486" y="204"/>
                  </a:lnTo>
                  <a:lnTo>
                    <a:pt x="498" y="198"/>
                  </a:lnTo>
                  <a:lnTo>
                    <a:pt x="510" y="204"/>
                  </a:lnTo>
                  <a:lnTo>
                    <a:pt x="522" y="198"/>
                  </a:lnTo>
                  <a:lnTo>
                    <a:pt x="540" y="198"/>
                  </a:lnTo>
                  <a:lnTo>
                    <a:pt x="552" y="210"/>
                  </a:lnTo>
                  <a:lnTo>
                    <a:pt x="564" y="216"/>
                  </a:lnTo>
                  <a:lnTo>
                    <a:pt x="576" y="216"/>
                  </a:lnTo>
                  <a:lnTo>
                    <a:pt x="588" y="210"/>
                  </a:lnTo>
                  <a:lnTo>
                    <a:pt x="600" y="204"/>
                  </a:lnTo>
                  <a:lnTo>
                    <a:pt x="612" y="198"/>
                  </a:lnTo>
                  <a:lnTo>
                    <a:pt x="624" y="210"/>
                  </a:lnTo>
                  <a:lnTo>
                    <a:pt x="636" y="216"/>
                  </a:lnTo>
                  <a:lnTo>
                    <a:pt x="648" y="210"/>
                  </a:lnTo>
                  <a:lnTo>
                    <a:pt x="660" y="204"/>
                  </a:lnTo>
                  <a:lnTo>
                    <a:pt x="672" y="204"/>
                  </a:lnTo>
                  <a:lnTo>
                    <a:pt x="690" y="210"/>
                  </a:lnTo>
                  <a:lnTo>
                    <a:pt x="702" y="210"/>
                  </a:lnTo>
                  <a:lnTo>
                    <a:pt x="714" y="210"/>
                  </a:lnTo>
                  <a:lnTo>
                    <a:pt x="726" y="210"/>
                  </a:lnTo>
                  <a:lnTo>
                    <a:pt x="738" y="222"/>
                  </a:lnTo>
                  <a:lnTo>
                    <a:pt x="750" y="216"/>
                  </a:lnTo>
                  <a:lnTo>
                    <a:pt x="762" y="204"/>
                  </a:lnTo>
                  <a:lnTo>
                    <a:pt x="774" y="198"/>
                  </a:lnTo>
                  <a:lnTo>
                    <a:pt x="786" y="204"/>
                  </a:lnTo>
                  <a:lnTo>
                    <a:pt x="798" y="204"/>
                  </a:lnTo>
                  <a:lnTo>
                    <a:pt x="810" y="204"/>
                  </a:lnTo>
                  <a:lnTo>
                    <a:pt x="822" y="204"/>
                  </a:lnTo>
                  <a:lnTo>
                    <a:pt x="840" y="210"/>
                  </a:lnTo>
                  <a:lnTo>
                    <a:pt x="852" y="210"/>
                  </a:lnTo>
                  <a:lnTo>
                    <a:pt x="864" y="198"/>
                  </a:lnTo>
                  <a:lnTo>
                    <a:pt x="876" y="198"/>
                  </a:lnTo>
                  <a:lnTo>
                    <a:pt x="888" y="192"/>
                  </a:lnTo>
                  <a:lnTo>
                    <a:pt x="900" y="192"/>
                  </a:lnTo>
                  <a:lnTo>
                    <a:pt x="912" y="198"/>
                  </a:lnTo>
                  <a:lnTo>
                    <a:pt x="924" y="186"/>
                  </a:lnTo>
                  <a:lnTo>
                    <a:pt x="936" y="192"/>
                  </a:lnTo>
                  <a:lnTo>
                    <a:pt x="948" y="186"/>
                  </a:lnTo>
                  <a:lnTo>
                    <a:pt x="960" y="180"/>
                  </a:lnTo>
                  <a:lnTo>
                    <a:pt x="978" y="174"/>
                  </a:lnTo>
                  <a:lnTo>
                    <a:pt x="990" y="174"/>
                  </a:lnTo>
                  <a:lnTo>
                    <a:pt x="1002" y="174"/>
                  </a:lnTo>
                  <a:lnTo>
                    <a:pt x="1014" y="174"/>
                  </a:lnTo>
                  <a:lnTo>
                    <a:pt x="1026" y="186"/>
                  </a:lnTo>
                  <a:lnTo>
                    <a:pt x="1038" y="186"/>
                  </a:lnTo>
                  <a:lnTo>
                    <a:pt x="1050" y="174"/>
                  </a:lnTo>
                  <a:lnTo>
                    <a:pt x="1062" y="174"/>
                  </a:lnTo>
                  <a:lnTo>
                    <a:pt x="1074" y="168"/>
                  </a:lnTo>
                  <a:lnTo>
                    <a:pt x="1086" y="162"/>
                  </a:lnTo>
                  <a:lnTo>
                    <a:pt x="1098" y="162"/>
                  </a:lnTo>
                  <a:lnTo>
                    <a:pt x="1110" y="144"/>
                  </a:lnTo>
                  <a:lnTo>
                    <a:pt x="1128" y="132"/>
                  </a:lnTo>
                  <a:lnTo>
                    <a:pt x="1140" y="138"/>
                  </a:lnTo>
                  <a:lnTo>
                    <a:pt x="1152" y="144"/>
                  </a:lnTo>
                  <a:lnTo>
                    <a:pt x="1164" y="126"/>
                  </a:lnTo>
                  <a:lnTo>
                    <a:pt x="1176" y="114"/>
                  </a:lnTo>
                  <a:lnTo>
                    <a:pt x="1188" y="102"/>
                  </a:lnTo>
                  <a:lnTo>
                    <a:pt x="1200" y="96"/>
                  </a:lnTo>
                  <a:lnTo>
                    <a:pt x="1212" y="90"/>
                  </a:lnTo>
                  <a:lnTo>
                    <a:pt x="1224" y="72"/>
                  </a:lnTo>
                  <a:lnTo>
                    <a:pt x="1236" y="60"/>
                  </a:lnTo>
                  <a:lnTo>
                    <a:pt x="1248" y="48"/>
                  </a:lnTo>
                  <a:lnTo>
                    <a:pt x="1266" y="30"/>
                  </a:lnTo>
                  <a:lnTo>
                    <a:pt x="1278" y="30"/>
                  </a:lnTo>
                  <a:lnTo>
                    <a:pt x="1290" y="24"/>
                  </a:lnTo>
                  <a:lnTo>
                    <a:pt x="1302" y="0"/>
                  </a:lnTo>
                  <a:lnTo>
                    <a:pt x="1314" y="6"/>
                  </a:lnTo>
                  <a:lnTo>
                    <a:pt x="1326" y="18"/>
                  </a:lnTo>
                  <a:lnTo>
                    <a:pt x="1338" y="42"/>
                  </a:lnTo>
                  <a:lnTo>
                    <a:pt x="1350" y="72"/>
                  </a:lnTo>
                  <a:lnTo>
                    <a:pt x="1362" y="78"/>
                  </a:lnTo>
                  <a:lnTo>
                    <a:pt x="1374" y="90"/>
                  </a:lnTo>
                  <a:lnTo>
                    <a:pt x="1386" y="114"/>
                  </a:lnTo>
                  <a:lnTo>
                    <a:pt x="1398" y="132"/>
                  </a:lnTo>
                  <a:lnTo>
                    <a:pt x="1416" y="150"/>
                  </a:lnTo>
                  <a:lnTo>
                    <a:pt x="1428" y="174"/>
                  </a:lnTo>
                  <a:lnTo>
                    <a:pt x="1440" y="174"/>
                  </a:lnTo>
                  <a:lnTo>
                    <a:pt x="1452" y="192"/>
                  </a:lnTo>
                  <a:lnTo>
                    <a:pt x="1464" y="192"/>
                  </a:lnTo>
                  <a:lnTo>
                    <a:pt x="1476" y="186"/>
                  </a:lnTo>
                  <a:lnTo>
                    <a:pt x="1488" y="198"/>
                  </a:lnTo>
                  <a:lnTo>
                    <a:pt x="1500" y="204"/>
                  </a:lnTo>
                  <a:lnTo>
                    <a:pt x="1512" y="204"/>
                  </a:lnTo>
                  <a:lnTo>
                    <a:pt x="1524" y="210"/>
                  </a:lnTo>
                  <a:lnTo>
                    <a:pt x="1536" y="204"/>
                  </a:lnTo>
                  <a:lnTo>
                    <a:pt x="1554" y="210"/>
                  </a:lnTo>
                  <a:lnTo>
                    <a:pt x="1566" y="204"/>
                  </a:lnTo>
                  <a:lnTo>
                    <a:pt x="1578" y="192"/>
                  </a:lnTo>
                  <a:lnTo>
                    <a:pt x="1590" y="210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09"/>
            <p:cNvSpPr>
              <a:spLocks/>
            </p:cNvSpPr>
            <p:nvPr/>
          </p:nvSpPr>
          <p:spPr bwMode="auto">
            <a:xfrm>
              <a:off x="4943475" y="2757487"/>
              <a:ext cx="1447800" cy="514350"/>
            </a:xfrm>
            <a:custGeom>
              <a:avLst/>
              <a:gdLst/>
              <a:ahLst/>
              <a:cxnLst>
                <a:cxn ang="0">
                  <a:pos x="12" y="252"/>
                </a:cxn>
                <a:cxn ang="0">
                  <a:pos x="36" y="246"/>
                </a:cxn>
                <a:cxn ang="0">
                  <a:pos x="60" y="240"/>
                </a:cxn>
                <a:cxn ang="0">
                  <a:pos x="84" y="246"/>
                </a:cxn>
                <a:cxn ang="0">
                  <a:pos x="114" y="246"/>
                </a:cxn>
                <a:cxn ang="0">
                  <a:pos x="138" y="228"/>
                </a:cxn>
                <a:cxn ang="0">
                  <a:pos x="162" y="210"/>
                </a:cxn>
                <a:cxn ang="0">
                  <a:pos x="186" y="210"/>
                </a:cxn>
                <a:cxn ang="0">
                  <a:pos x="210" y="204"/>
                </a:cxn>
                <a:cxn ang="0">
                  <a:pos x="234" y="180"/>
                </a:cxn>
                <a:cxn ang="0">
                  <a:pos x="264" y="138"/>
                </a:cxn>
                <a:cxn ang="0">
                  <a:pos x="288" y="96"/>
                </a:cxn>
                <a:cxn ang="0">
                  <a:pos x="312" y="60"/>
                </a:cxn>
                <a:cxn ang="0">
                  <a:pos x="336" y="24"/>
                </a:cxn>
                <a:cxn ang="0">
                  <a:pos x="360" y="6"/>
                </a:cxn>
                <a:cxn ang="0">
                  <a:pos x="384" y="12"/>
                </a:cxn>
                <a:cxn ang="0">
                  <a:pos x="414" y="60"/>
                </a:cxn>
                <a:cxn ang="0">
                  <a:pos x="438" y="90"/>
                </a:cxn>
                <a:cxn ang="0">
                  <a:pos x="462" y="156"/>
                </a:cxn>
                <a:cxn ang="0">
                  <a:pos x="486" y="210"/>
                </a:cxn>
                <a:cxn ang="0">
                  <a:pos x="510" y="258"/>
                </a:cxn>
                <a:cxn ang="0">
                  <a:pos x="534" y="282"/>
                </a:cxn>
                <a:cxn ang="0">
                  <a:pos x="564" y="276"/>
                </a:cxn>
                <a:cxn ang="0">
                  <a:pos x="588" y="282"/>
                </a:cxn>
                <a:cxn ang="0">
                  <a:pos x="612" y="300"/>
                </a:cxn>
                <a:cxn ang="0">
                  <a:pos x="636" y="294"/>
                </a:cxn>
                <a:cxn ang="0">
                  <a:pos x="660" y="294"/>
                </a:cxn>
                <a:cxn ang="0">
                  <a:pos x="690" y="300"/>
                </a:cxn>
                <a:cxn ang="0">
                  <a:pos x="714" y="306"/>
                </a:cxn>
                <a:cxn ang="0">
                  <a:pos x="738" y="294"/>
                </a:cxn>
                <a:cxn ang="0">
                  <a:pos x="762" y="300"/>
                </a:cxn>
                <a:cxn ang="0">
                  <a:pos x="786" y="300"/>
                </a:cxn>
                <a:cxn ang="0">
                  <a:pos x="810" y="306"/>
                </a:cxn>
                <a:cxn ang="0">
                  <a:pos x="840" y="306"/>
                </a:cxn>
                <a:cxn ang="0">
                  <a:pos x="864" y="306"/>
                </a:cxn>
                <a:cxn ang="0">
                  <a:pos x="888" y="306"/>
                </a:cxn>
                <a:cxn ang="0">
                  <a:pos x="912" y="324"/>
                </a:cxn>
              </a:cxnLst>
              <a:rect l="0" t="0" r="r" b="b"/>
              <a:pathLst>
                <a:path w="912" h="324">
                  <a:moveTo>
                    <a:pt x="0" y="258"/>
                  </a:moveTo>
                  <a:lnTo>
                    <a:pt x="12" y="252"/>
                  </a:lnTo>
                  <a:lnTo>
                    <a:pt x="24" y="246"/>
                  </a:lnTo>
                  <a:lnTo>
                    <a:pt x="36" y="246"/>
                  </a:lnTo>
                  <a:lnTo>
                    <a:pt x="48" y="240"/>
                  </a:lnTo>
                  <a:lnTo>
                    <a:pt x="60" y="240"/>
                  </a:lnTo>
                  <a:lnTo>
                    <a:pt x="72" y="240"/>
                  </a:lnTo>
                  <a:lnTo>
                    <a:pt x="84" y="246"/>
                  </a:lnTo>
                  <a:lnTo>
                    <a:pt x="96" y="246"/>
                  </a:lnTo>
                  <a:lnTo>
                    <a:pt x="114" y="246"/>
                  </a:lnTo>
                  <a:lnTo>
                    <a:pt x="126" y="240"/>
                  </a:lnTo>
                  <a:lnTo>
                    <a:pt x="138" y="228"/>
                  </a:lnTo>
                  <a:lnTo>
                    <a:pt x="150" y="216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86" y="210"/>
                  </a:lnTo>
                  <a:lnTo>
                    <a:pt x="198" y="216"/>
                  </a:lnTo>
                  <a:lnTo>
                    <a:pt x="210" y="204"/>
                  </a:lnTo>
                  <a:lnTo>
                    <a:pt x="222" y="186"/>
                  </a:lnTo>
                  <a:lnTo>
                    <a:pt x="234" y="180"/>
                  </a:lnTo>
                  <a:lnTo>
                    <a:pt x="246" y="162"/>
                  </a:lnTo>
                  <a:lnTo>
                    <a:pt x="264" y="138"/>
                  </a:lnTo>
                  <a:lnTo>
                    <a:pt x="276" y="120"/>
                  </a:lnTo>
                  <a:lnTo>
                    <a:pt x="288" y="96"/>
                  </a:lnTo>
                  <a:lnTo>
                    <a:pt x="300" y="72"/>
                  </a:lnTo>
                  <a:lnTo>
                    <a:pt x="312" y="60"/>
                  </a:lnTo>
                  <a:lnTo>
                    <a:pt x="324" y="42"/>
                  </a:lnTo>
                  <a:lnTo>
                    <a:pt x="336" y="24"/>
                  </a:lnTo>
                  <a:lnTo>
                    <a:pt x="348" y="12"/>
                  </a:lnTo>
                  <a:lnTo>
                    <a:pt x="360" y="6"/>
                  </a:lnTo>
                  <a:lnTo>
                    <a:pt x="372" y="0"/>
                  </a:lnTo>
                  <a:lnTo>
                    <a:pt x="384" y="12"/>
                  </a:lnTo>
                  <a:lnTo>
                    <a:pt x="402" y="48"/>
                  </a:lnTo>
                  <a:lnTo>
                    <a:pt x="414" y="60"/>
                  </a:lnTo>
                  <a:lnTo>
                    <a:pt x="426" y="66"/>
                  </a:lnTo>
                  <a:lnTo>
                    <a:pt x="438" y="90"/>
                  </a:lnTo>
                  <a:lnTo>
                    <a:pt x="450" y="126"/>
                  </a:lnTo>
                  <a:lnTo>
                    <a:pt x="462" y="156"/>
                  </a:lnTo>
                  <a:lnTo>
                    <a:pt x="474" y="180"/>
                  </a:lnTo>
                  <a:lnTo>
                    <a:pt x="486" y="210"/>
                  </a:lnTo>
                  <a:lnTo>
                    <a:pt x="498" y="234"/>
                  </a:lnTo>
                  <a:lnTo>
                    <a:pt x="510" y="258"/>
                  </a:lnTo>
                  <a:lnTo>
                    <a:pt x="522" y="270"/>
                  </a:lnTo>
                  <a:lnTo>
                    <a:pt x="534" y="282"/>
                  </a:lnTo>
                  <a:lnTo>
                    <a:pt x="552" y="276"/>
                  </a:lnTo>
                  <a:lnTo>
                    <a:pt x="564" y="276"/>
                  </a:lnTo>
                  <a:lnTo>
                    <a:pt x="576" y="282"/>
                  </a:lnTo>
                  <a:lnTo>
                    <a:pt x="588" y="282"/>
                  </a:lnTo>
                  <a:lnTo>
                    <a:pt x="600" y="282"/>
                  </a:lnTo>
                  <a:lnTo>
                    <a:pt x="612" y="300"/>
                  </a:lnTo>
                  <a:lnTo>
                    <a:pt x="624" y="300"/>
                  </a:lnTo>
                  <a:lnTo>
                    <a:pt x="636" y="294"/>
                  </a:lnTo>
                  <a:lnTo>
                    <a:pt x="648" y="300"/>
                  </a:lnTo>
                  <a:lnTo>
                    <a:pt x="660" y="294"/>
                  </a:lnTo>
                  <a:lnTo>
                    <a:pt x="672" y="294"/>
                  </a:lnTo>
                  <a:lnTo>
                    <a:pt x="690" y="300"/>
                  </a:lnTo>
                  <a:lnTo>
                    <a:pt x="702" y="300"/>
                  </a:lnTo>
                  <a:lnTo>
                    <a:pt x="714" y="306"/>
                  </a:lnTo>
                  <a:lnTo>
                    <a:pt x="726" y="300"/>
                  </a:lnTo>
                  <a:lnTo>
                    <a:pt x="738" y="294"/>
                  </a:lnTo>
                  <a:lnTo>
                    <a:pt x="750" y="294"/>
                  </a:lnTo>
                  <a:lnTo>
                    <a:pt x="762" y="300"/>
                  </a:lnTo>
                  <a:lnTo>
                    <a:pt x="774" y="300"/>
                  </a:lnTo>
                  <a:lnTo>
                    <a:pt x="786" y="300"/>
                  </a:lnTo>
                  <a:lnTo>
                    <a:pt x="798" y="306"/>
                  </a:lnTo>
                  <a:lnTo>
                    <a:pt x="810" y="306"/>
                  </a:lnTo>
                  <a:lnTo>
                    <a:pt x="822" y="306"/>
                  </a:lnTo>
                  <a:lnTo>
                    <a:pt x="840" y="306"/>
                  </a:lnTo>
                  <a:lnTo>
                    <a:pt x="852" y="312"/>
                  </a:lnTo>
                  <a:lnTo>
                    <a:pt x="864" y="306"/>
                  </a:lnTo>
                  <a:lnTo>
                    <a:pt x="876" y="300"/>
                  </a:lnTo>
                  <a:lnTo>
                    <a:pt x="888" y="306"/>
                  </a:lnTo>
                  <a:lnTo>
                    <a:pt x="900" y="312"/>
                  </a:lnTo>
                  <a:lnTo>
                    <a:pt x="912" y="324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10"/>
            <p:cNvSpPr>
              <a:spLocks/>
            </p:cNvSpPr>
            <p:nvPr/>
          </p:nvSpPr>
          <p:spPr bwMode="auto">
            <a:xfrm>
              <a:off x="2419350" y="2605087"/>
              <a:ext cx="2524125" cy="314325"/>
            </a:xfrm>
            <a:custGeom>
              <a:avLst/>
              <a:gdLst/>
              <a:ahLst/>
              <a:cxnLst>
                <a:cxn ang="0">
                  <a:pos x="24" y="192"/>
                </a:cxn>
                <a:cxn ang="0">
                  <a:pos x="60" y="198"/>
                </a:cxn>
                <a:cxn ang="0">
                  <a:pos x="96" y="186"/>
                </a:cxn>
                <a:cxn ang="0">
                  <a:pos x="138" y="192"/>
                </a:cxn>
                <a:cxn ang="0">
                  <a:pos x="174" y="198"/>
                </a:cxn>
                <a:cxn ang="0">
                  <a:pos x="210" y="186"/>
                </a:cxn>
                <a:cxn ang="0">
                  <a:pos x="246" y="198"/>
                </a:cxn>
                <a:cxn ang="0">
                  <a:pos x="288" y="192"/>
                </a:cxn>
                <a:cxn ang="0">
                  <a:pos x="324" y="192"/>
                </a:cxn>
                <a:cxn ang="0">
                  <a:pos x="360" y="186"/>
                </a:cxn>
                <a:cxn ang="0">
                  <a:pos x="396" y="174"/>
                </a:cxn>
                <a:cxn ang="0">
                  <a:pos x="438" y="168"/>
                </a:cxn>
                <a:cxn ang="0">
                  <a:pos x="474" y="192"/>
                </a:cxn>
                <a:cxn ang="0">
                  <a:pos x="510" y="180"/>
                </a:cxn>
                <a:cxn ang="0">
                  <a:pos x="552" y="186"/>
                </a:cxn>
                <a:cxn ang="0">
                  <a:pos x="588" y="186"/>
                </a:cxn>
                <a:cxn ang="0">
                  <a:pos x="624" y="192"/>
                </a:cxn>
                <a:cxn ang="0">
                  <a:pos x="660" y="192"/>
                </a:cxn>
                <a:cxn ang="0">
                  <a:pos x="702" y="192"/>
                </a:cxn>
                <a:cxn ang="0">
                  <a:pos x="738" y="192"/>
                </a:cxn>
                <a:cxn ang="0">
                  <a:pos x="774" y="186"/>
                </a:cxn>
                <a:cxn ang="0">
                  <a:pos x="810" y="192"/>
                </a:cxn>
                <a:cxn ang="0">
                  <a:pos x="852" y="186"/>
                </a:cxn>
                <a:cxn ang="0">
                  <a:pos x="888" y="174"/>
                </a:cxn>
                <a:cxn ang="0">
                  <a:pos x="924" y="180"/>
                </a:cxn>
                <a:cxn ang="0">
                  <a:pos x="960" y="168"/>
                </a:cxn>
                <a:cxn ang="0">
                  <a:pos x="1002" y="156"/>
                </a:cxn>
                <a:cxn ang="0">
                  <a:pos x="1038" y="162"/>
                </a:cxn>
                <a:cxn ang="0">
                  <a:pos x="1074" y="156"/>
                </a:cxn>
                <a:cxn ang="0">
                  <a:pos x="1110" y="138"/>
                </a:cxn>
                <a:cxn ang="0">
                  <a:pos x="1152" y="120"/>
                </a:cxn>
                <a:cxn ang="0">
                  <a:pos x="1188" y="90"/>
                </a:cxn>
                <a:cxn ang="0">
                  <a:pos x="1224" y="36"/>
                </a:cxn>
                <a:cxn ang="0">
                  <a:pos x="1260" y="6"/>
                </a:cxn>
                <a:cxn ang="0">
                  <a:pos x="1302" y="18"/>
                </a:cxn>
                <a:cxn ang="0">
                  <a:pos x="1338" y="78"/>
                </a:cxn>
                <a:cxn ang="0">
                  <a:pos x="1374" y="126"/>
                </a:cxn>
                <a:cxn ang="0">
                  <a:pos x="1410" y="174"/>
                </a:cxn>
                <a:cxn ang="0">
                  <a:pos x="1452" y="180"/>
                </a:cxn>
                <a:cxn ang="0">
                  <a:pos x="1488" y="198"/>
                </a:cxn>
                <a:cxn ang="0">
                  <a:pos x="1524" y="192"/>
                </a:cxn>
                <a:cxn ang="0">
                  <a:pos x="1566" y="192"/>
                </a:cxn>
              </a:cxnLst>
              <a:rect l="0" t="0" r="r" b="b"/>
              <a:pathLst>
                <a:path w="1590" h="198">
                  <a:moveTo>
                    <a:pt x="0" y="186"/>
                  </a:moveTo>
                  <a:lnTo>
                    <a:pt x="12" y="192"/>
                  </a:lnTo>
                  <a:lnTo>
                    <a:pt x="24" y="192"/>
                  </a:lnTo>
                  <a:lnTo>
                    <a:pt x="36" y="186"/>
                  </a:lnTo>
                  <a:lnTo>
                    <a:pt x="48" y="198"/>
                  </a:lnTo>
                  <a:lnTo>
                    <a:pt x="60" y="198"/>
                  </a:lnTo>
                  <a:lnTo>
                    <a:pt x="72" y="192"/>
                  </a:lnTo>
                  <a:lnTo>
                    <a:pt x="84" y="192"/>
                  </a:lnTo>
                  <a:lnTo>
                    <a:pt x="96" y="186"/>
                  </a:lnTo>
                  <a:lnTo>
                    <a:pt x="114" y="186"/>
                  </a:lnTo>
                  <a:lnTo>
                    <a:pt x="126" y="192"/>
                  </a:lnTo>
                  <a:lnTo>
                    <a:pt x="138" y="192"/>
                  </a:lnTo>
                  <a:lnTo>
                    <a:pt x="150" y="186"/>
                  </a:lnTo>
                  <a:lnTo>
                    <a:pt x="162" y="198"/>
                  </a:lnTo>
                  <a:lnTo>
                    <a:pt x="174" y="198"/>
                  </a:lnTo>
                  <a:lnTo>
                    <a:pt x="186" y="192"/>
                  </a:lnTo>
                  <a:lnTo>
                    <a:pt x="198" y="192"/>
                  </a:lnTo>
                  <a:lnTo>
                    <a:pt x="210" y="186"/>
                  </a:lnTo>
                  <a:lnTo>
                    <a:pt x="222" y="180"/>
                  </a:lnTo>
                  <a:lnTo>
                    <a:pt x="234" y="192"/>
                  </a:lnTo>
                  <a:lnTo>
                    <a:pt x="246" y="198"/>
                  </a:lnTo>
                  <a:lnTo>
                    <a:pt x="264" y="198"/>
                  </a:lnTo>
                  <a:lnTo>
                    <a:pt x="276" y="192"/>
                  </a:lnTo>
                  <a:lnTo>
                    <a:pt x="288" y="192"/>
                  </a:lnTo>
                  <a:lnTo>
                    <a:pt x="300" y="198"/>
                  </a:lnTo>
                  <a:lnTo>
                    <a:pt x="312" y="192"/>
                  </a:lnTo>
                  <a:lnTo>
                    <a:pt x="324" y="192"/>
                  </a:lnTo>
                  <a:lnTo>
                    <a:pt x="336" y="186"/>
                  </a:lnTo>
                  <a:lnTo>
                    <a:pt x="348" y="180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84" y="174"/>
                  </a:lnTo>
                  <a:lnTo>
                    <a:pt x="396" y="174"/>
                  </a:lnTo>
                  <a:lnTo>
                    <a:pt x="414" y="192"/>
                  </a:lnTo>
                  <a:lnTo>
                    <a:pt x="426" y="186"/>
                  </a:lnTo>
                  <a:lnTo>
                    <a:pt x="438" y="168"/>
                  </a:lnTo>
                  <a:lnTo>
                    <a:pt x="450" y="174"/>
                  </a:lnTo>
                  <a:lnTo>
                    <a:pt x="462" y="180"/>
                  </a:lnTo>
                  <a:lnTo>
                    <a:pt x="474" y="192"/>
                  </a:lnTo>
                  <a:lnTo>
                    <a:pt x="486" y="180"/>
                  </a:lnTo>
                  <a:lnTo>
                    <a:pt x="498" y="174"/>
                  </a:lnTo>
                  <a:lnTo>
                    <a:pt x="510" y="180"/>
                  </a:lnTo>
                  <a:lnTo>
                    <a:pt x="522" y="186"/>
                  </a:lnTo>
                  <a:lnTo>
                    <a:pt x="534" y="198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76" y="186"/>
                  </a:lnTo>
                  <a:lnTo>
                    <a:pt x="588" y="186"/>
                  </a:lnTo>
                  <a:lnTo>
                    <a:pt x="600" y="186"/>
                  </a:lnTo>
                  <a:lnTo>
                    <a:pt x="612" y="186"/>
                  </a:lnTo>
                  <a:lnTo>
                    <a:pt x="624" y="192"/>
                  </a:lnTo>
                  <a:lnTo>
                    <a:pt x="636" y="192"/>
                  </a:lnTo>
                  <a:lnTo>
                    <a:pt x="648" y="198"/>
                  </a:lnTo>
                  <a:lnTo>
                    <a:pt x="660" y="192"/>
                  </a:lnTo>
                  <a:lnTo>
                    <a:pt x="672" y="192"/>
                  </a:lnTo>
                  <a:lnTo>
                    <a:pt x="684" y="198"/>
                  </a:lnTo>
                  <a:lnTo>
                    <a:pt x="702" y="192"/>
                  </a:lnTo>
                  <a:lnTo>
                    <a:pt x="714" y="198"/>
                  </a:lnTo>
                  <a:lnTo>
                    <a:pt x="726" y="192"/>
                  </a:lnTo>
                  <a:lnTo>
                    <a:pt x="738" y="192"/>
                  </a:lnTo>
                  <a:lnTo>
                    <a:pt x="750" y="192"/>
                  </a:lnTo>
                  <a:lnTo>
                    <a:pt x="762" y="186"/>
                  </a:lnTo>
                  <a:lnTo>
                    <a:pt x="774" y="186"/>
                  </a:lnTo>
                  <a:lnTo>
                    <a:pt x="786" y="186"/>
                  </a:lnTo>
                  <a:lnTo>
                    <a:pt x="798" y="192"/>
                  </a:lnTo>
                  <a:lnTo>
                    <a:pt x="810" y="192"/>
                  </a:lnTo>
                  <a:lnTo>
                    <a:pt x="822" y="180"/>
                  </a:lnTo>
                  <a:lnTo>
                    <a:pt x="840" y="186"/>
                  </a:lnTo>
                  <a:lnTo>
                    <a:pt x="852" y="186"/>
                  </a:lnTo>
                  <a:lnTo>
                    <a:pt x="864" y="180"/>
                  </a:lnTo>
                  <a:lnTo>
                    <a:pt x="876" y="180"/>
                  </a:lnTo>
                  <a:lnTo>
                    <a:pt x="888" y="174"/>
                  </a:lnTo>
                  <a:lnTo>
                    <a:pt x="900" y="180"/>
                  </a:lnTo>
                  <a:lnTo>
                    <a:pt x="912" y="186"/>
                  </a:lnTo>
                  <a:lnTo>
                    <a:pt x="924" y="180"/>
                  </a:lnTo>
                  <a:lnTo>
                    <a:pt x="936" y="180"/>
                  </a:lnTo>
                  <a:lnTo>
                    <a:pt x="948" y="174"/>
                  </a:lnTo>
                  <a:lnTo>
                    <a:pt x="960" y="168"/>
                  </a:lnTo>
                  <a:lnTo>
                    <a:pt x="972" y="168"/>
                  </a:lnTo>
                  <a:lnTo>
                    <a:pt x="990" y="156"/>
                  </a:lnTo>
                  <a:lnTo>
                    <a:pt x="1002" y="156"/>
                  </a:lnTo>
                  <a:lnTo>
                    <a:pt x="1014" y="168"/>
                  </a:lnTo>
                  <a:lnTo>
                    <a:pt x="1026" y="162"/>
                  </a:lnTo>
                  <a:lnTo>
                    <a:pt x="1038" y="162"/>
                  </a:lnTo>
                  <a:lnTo>
                    <a:pt x="1050" y="168"/>
                  </a:lnTo>
                  <a:lnTo>
                    <a:pt x="1062" y="162"/>
                  </a:lnTo>
                  <a:lnTo>
                    <a:pt x="1074" y="156"/>
                  </a:lnTo>
                  <a:lnTo>
                    <a:pt x="1086" y="156"/>
                  </a:lnTo>
                  <a:lnTo>
                    <a:pt x="1098" y="150"/>
                  </a:lnTo>
                  <a:lnTo>
                    <a:pt x="1110" y="138"/>
                  </a:lnTo>
                  <a:lnTo>
                    <a:pt x="1122" y="132"/>
                  </a:lnTo>
                  <a:lnTo>
                    <a:pt x="1140" y="132"/>
                  </a:lnTo>
                  <a:lnTo>
                    <a:pt x="1152" y="120"/>
                  </a:lnTo>
                  <a:lnTo>
                    <a:pt x="1164" y="102"/>
                  </a:lnTo>
                  <a:lnTo>
                    <a:pt x="1176" y="90"/>
                  </a:lnTo>
                  <a:lnTo>
                    <a:pt x="1188" y="90"/>
                  </a:lnTo>
                  <a:lnTo>
                    <a:pt x="1200" y="66"/>
                  </a:lnTo>
                  <a:lnTo>
                    <a:pt x="1212" y="42"/>
                  </a:lnTo>
                  <a:lnTo>
                    <a:pt x="1224" y="36"/>
                  </a:lnTo>
                  <a:lnTo>
                    <a:pt x="1236" y="12"/>
                  </a:lnTo>
                  <a:lnTo>
                    <a:pt x="1248" y="0"/>
                  </a:lnTo>
                  <a:lnTo>
                    <a:pt x="1260" y="6"/>
                  </a:lnTo>
                  <a:lnTo>
                    <a:pt x="1278" y="6"/>
                  </a:lnTo>
                  <a:lnTo>
                    <a:pt x="1290" y="6"/>
                  </a:lnTo>
                  <a:lnTo>
                    <a:pt x="1302" y="18"/>
                  </a:lnTo>
                  <a:lnTo>
                    <a:pt x="1314" y="36"/>
                  </a:lnTo>
                  <a:lnTo>
                    <a:pt x="1326" y="54"/>
                  </a:lnTo>
                  <a:lnTo>
                    <a:pt x="1338" y="78"/>
                  </a:lnTo>
                  <a:lnTo>
                    <a:pt x="1350" y="84"/>
                  </a:lnTo>
                  <a:lnTo>
                    <a:pt x="1362" y="96"/>
                  </a:lnTo>
                  <a:lnTo>
                    <a:pt x="1374" y="126"/>
                  </a:lnTo>
                  <a:lnTo>
                    <a:pt x="1386" y="132"/>
                  </a:lnTo>
                  <a:lnTo>
                    <a:pt x="1398" y="156"/>
                  </a:lnTo>
                  <a:lnTo>
                    <a:pt x="1410" y="174"/>
                  </a:lnTo>
                  <a:lnTo>
                    <a:pt x="1428" y="174"/>
                  </a:lnTo>
                  <a:lnTo>
                    <a:pt x="1440" y="174"/>
                  </a:lnTo>
                  <a:lnTo>
                    <a:pt x="1452" y="180"/>
                  </a:lnTo>
                  <a:lnTo>
                    <a:pt x="1464" y="186"/>
                  </a:lnTo>
                  <a:lnTo>
                    <a:pt x="1476" y="192"/>
                  </a:lnTo>
                  <a:lnTo>
                    <a:pt x="1488" y="198"/>
                  </a:lnTo>
                  <a:lnTo>
                    <a:pt x="1500" y="192"/>
                  </a:lnTo>
                  <a:lnTo>
                    <a:pt x="1512" y="198"/>
                  </a:lnTo>
                  <a:lnTo>
                    <a:pt x="1524" y="192"/>
                  </a:lnTo>
                  <a:lnTo>
                    <a:pt x="1536" y="186"/>
                  </a:lnTo>
                  <a:lnTo>
                    <a:pt x="1548" y="186"/>
                  </a:lnTo>
                  <a:lnTo>
                    <a:pt x="1566" y="192"/>
                  </a:lnTo>
                  <a:lnTo>
                    <a:pt x="1578" y="192"/>
                  </a:lnTo>
                  <a:lnTo>
                    <a:pt x="1590" y="186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11"/>
            <p:cNvSpPr>
              <a:spLocks/>
            </p:cNvSpPr>
            <p:nvPr/>
          </p:nvSpPr>
          <p:spPr bwMode="auto">
            <a:xfrm>
              <a:off x="4943475" y="2443162"/>
              <a:ext cx="1447800" cy="561975"/>
            </a:xfrm>
            <a:custGeom>
              <a:avLst/>
              <a:gdLst/>
              <a:ahLst/>
              <a:cxnLst>
                <a:cxn ang="0">
                  <a:pos x="12" y="288"/>
                </a:cxn>
                <a:cxn ang="0">
                  <a:pos x="36" y="288"/>
                </a:cxn>
                <a:cxn ang="0">
                  <a:pos x="60" y="282"/>
                </a:cxn>
                <a:cxn ang="0">
                  <a:pos x="84" y="270"/>
                </a:cxn>
                <a:cxn ang="0">
                  <a:pos x="108" y="258"/>
                </a:cxn>
                <a:cxn ang="0">
                  <a:pos x="138" y="270"/>
                </a:cxn>
                <a:cxn ang="0">
                  <a:pos x="162" y="246"/>
                </a:cxn>
                <a:cxn ang="0">
                  <a:pos x="186" y="228"/>
                </a:cxn>
                <a:cxn ang="0">
                  <a:pos x="210" y="228"/>
                </a:cxn>
                <a:cxn ang="0">
                  <a:pos x="234" y="186"/>
                </a:cxn>
                <a:cxn ang="0">
                  <a:pos x="264" y="144"/>
                </a:cxn>
                <a:cxn ang="0">
                  <a:pos x="288" y="102"/>
                </a:cxn>
                <a:cxn ang="0">
                  <a:pos x="312" y="36"/>
                </a:cxn>
                <a:cxn ang="0">
                  <a:pos x="336" y="18"/>
                </a:cxn>
                <a:cxn ang="0">
                  <a:pos x="360" y="24"/>
                </a:cxn>
                <a:cxn ang="0">
                  <a:pos x="384" y="90"/>
                </a:cxn>
                <a:cxn ang="0">
                  <a:pos x="414" y="132"/>
                </a:cxn>
                <a:cxn ang="0">
                  <a:pos x="438" y="180"/>
                </a:cxn>
                <a:cxn ang="0">
                  <a:pos x="462" y="240"/>
                </a:cxn>
                <a:cxn ang="0">
                  <a:pos x="486" y="276"/>
                </a:cxn>
                <a:cxn ang="0">
                  <a:pos x="510" y="306"/>
                </a:cxn>
                <a:cxn ang="0">
                  <a:pos x="534" y="324"/>
                </a:cxn>
                <a:cxn ang="0">
                  <a:pos x="564" y="324"/>
                </a:cxn>
                <a:cxn ang="0">
                  <a:pos x="588" y="324"/>
                </a:cxn>
                <a:cxn ang="0">
                  <a:pos x="612" y="336"/>
                </a:cxn>
                <a:cxn ang="0">
                  <a:pos x="636" y="336"/>
                </a:cxn>
                <a:cxn ang="0">
                  <a:pos x="660" y="336"/>
                </a:cxn>
                <a:cxn ang="0">
                  <a:pos x="684" y="336"/>
                </a:cxn>
                <a:cxn ang="0">
                  <a:pos x="714" y="354"/>
                </a:cxn>
                <a:cxn ang="0">
                  <a:pos x="738" y="348"/>
                </a:cxn>
                <a:cxn ang="0">
                  <a:pos x="762" y="336"/>
                </a:cxn>
                <a:cxn ang="0">
                  <a:pos x="786" y="336"/>
                </a:cxn>
                <a:cxn ang="0">
                  <a:pos x="810" y="348"/>
                </a:cxn>
                <a:cxn ang="0">
                  <a:pos x="834" y="348"/>
                </a:cxn>
                <a:cxn ang="0">
                  <a:pos x="864" y="348"/>
                </a:cxn>
                <a:cxn ang="0">
                  <a:pos x="888" y="348"/>
                </a:cxn>
                <a:cxn ang="0">
                  <a:pos x="912" y="354"/>
                </a:cxn>
              </a:cxnLst>
              <a:rect l="0" t="0" r="r" b="b"/>
              <a:pathLst>
                <a:path w="912" h="354">
                  <a:moveTo>
                    <a:pt x="0" y="288"/>
                  </a:moveTo>
                  <a:lnTo>
                    <a:pt x="12" y="288"/>
                  </a:lnTo>
                  <a:lnTo>
                    <a:pt x="24" y="294"/>
                  </a:lnTo>
                  <a:lnTo>
                    <a:pt x="36" y="288"/>
                  </a:lnTo>
                  <a:lnTo>
                    <a:pt x="48" y="276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84" y="270"/>
                  </a:lnTo>
                  <a:lnTo>
                    <a:pt x="96" y="252"/>
                  </a:lnTo>
                  <a:lnTo>
                    <a:pt x="108" y="258"/>
                  </a:lnTo>
                  <a:lnTo>
                    <a:pt x="126" y="258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46"/>
                  </a:lnTo>
                  <a:lnTo>
                    <a:pt x="174" y="234"/>
                  </a:lnTo>
                  <a:lnTo>
                    <a:pt x="186" y="228"/>
                  </a:lnTo>
                  <a:lnTo>
                    <a:pt x="198" y="222"/>
                  </a:lnTo>
                  <a:lnTo>
                    <a:pt x="210" y="228"/>
                  </a:lnTo>
                  <a:lnTo>
                    <a:pt x="222" y="216"/>
                  </a:lnTo>
                  <a:lnTo>
                    <a:pt x="234" y="186"/>
                  </a:lnTo>
                  <a:lnTo>
                    <a:pt x="246" y="156"/>
                  </a:lnTo>
                  <a:lnTo>
                    <a:pt x="264" y="144"/>
                  </a:lnTo>
                  <a:lnTo>
                    <a:pt x="276" y="126"/>
                  </a:lnTo>
                  <a:lnTo>
                    <a:pt x="288" y="102"/>
                  </a:lnTo>
                  <a:lnTo>
                    <a:pt x="300" y="66"/>
                  </a:lnTo>
                  <a:lnTo>
                    <a:pt x="312" y="36"/>
                  </a:lnTo>
                  <a:lnTo>
                    <a:pt x="324" y="42"/>
                  </a:lnTo>
                  <a:lnTo>
                    <a:pt x="336" y="18"/>
                  </a:lnTo>
                  <a:lnTo>
                    <a:pt x="348" y="0"/>
                  </a:lnTo>
                  <a:lnTo>
                    <a:pt x="360" y="24"/>
                  </a:lnTo>
                  <a:lnTo>
                    <a:pt x="372" y="48"/>
                  </a:lnTo>
                  <a:lnTo>
                    <a:pt x="384" y="90"/>
                  </a:lnTo>
                  <a:lnTo>
                    <a:pt x="396" y="108"/>
                  </a:lnTo>
                  <a:lnTo>
                    <a:pt x="414" y="132"/>
                  </a:lnTo>
                  <a:lnTo>
                    <a:pt x="426" y="162"/>
                  </a:lnTo>
                  <a:lnTo>
                    <a:pt x="438" y="180"/>
                  </a:lnTo>
                  <a:lnTo>
                    <a:pt x="450" y="222"/>
                  </a:lnTo>
                  <a:lnTo>
                    <a:pt x="462" y="240"/>
                  </a:lnTo>
                  <a:lnTo>
                    <a:pt x="474" y="258"/>
                  </a:lnTo>
                  <a:lnTo>
                    <a:pt x="486" y="276"/>
                  </a:lnTo>
                  <a:lnTo>
                    <a:pt x="498" y="288"/>
                  </a:lnTo>
                  <a:lnTo>
                    <a:pt x="510" y="306"/>
                  </a:lnTo>
                  <a:lnTo>
                    <a:pt x="522" y="312"/>
                  </a:lnTo>
                  <a:lnTo>
                    <a:pt x="534" y="32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76" y="324"/>
                  </a:lnTo>
                  <a:lnTo>
                    <a:pt x="588" y="324"/>
                  </a:lnTo>
                  <a:lnTo>
                    <a:pt x="600" y="336"/>
                  </a:lnTo>
                  <a:lnTo>
                    <a:pt x="612" y="336"/>
                  </a:lnTo>
                  <a:lnTo>
                    <a:pt x="624" y="330"/>
                  </a:lnTo>
                  <a:lnTo>
                    <a:pt x="636" y="336"/>
                  </a:lnTo>
                  <a:lnTo>
                    <a:pt x="648" y="336"/>
                  </a:lnTo>
                  <a:lnTo>
                    <a:pt x="660" y="336"/>
                  </a:lnTo>
                  <a:lnTo>
                    <a:pt x="672" y="336"/>
                  </a:lnTo>
                  <a:lnTo>
                    <a:pt x="684" y="336"/>
                  </a:lnTo>
                  <a:lnTo>
                    <a:pt x="702" y="342"/>
                  </a:lnTo>
                  <a:lnTo>
                    <a:pt x="714" y="354"/>
                  </a:lnTo>
                  <a:lnTo>
                    <a:pt x="726" y="348"/>
                  </a:lnTo>
                  <a:lnTo>
                    <a:pt x="738" y="348"/>
                  </a:lnTo>
                  <a:lnTo>
                    <a:pt x="750" y="342"/>
                  </a:lnTo>
                  <a:lnTo>
                    <a:pt x="762" y="336"/>
                  </a:lnTo>
                  <a:lnTo>
                    <a:pt x="774" y="342"/>
                  </a:lnTo>
                  <a:lnTo>
                    <a:pt x="786" y="336"/>
                  </a:lnTo>
                  <a:lnTo>
                    <a:pt x="798" y="336"/>
                  </a:lnTo>
                  <a:lnTo>
                    <a:pt x="810" y="348"/>
                  </a:lnTo>
                  <a:lnTo>
                    <a:pt x="822" y="354"/>
                  </a:lnTo>
                  <a:lnTo>
                    <a:pt x="834" y="348"/>
                  </a:lnTo>
                  <a:lnTo>
                    <a:pt x="852" y="342"/>
                  </a:lnTo>
                  <a:lnTo>
                    <a:pt x="864" y="348"/>
                  </a:lnTo>
                  <a:lnTo>
                    <a:pt x="876" y="342"/>
                  </a:lnTo>
                  <a:lnTo>
                    <a:pt x="888" y="348"/>
                  </a:lnTo>
                  <a:lnTo>
                    <a:pt x="900" y="348"/>
                  </a:lnTo>
                  <a:lnTo>
                    <a:pt x="912" y="354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12"/>
            <p:cNvSpPr>
              <a:spLocks/>
            </p:cNvSpPr>
            <p:nvPr/>
          </p:nvSpPr>
          <p:spPr bwMode="auto">
            <a:xfrm>
              <a:off x="2400300" y="1566862"/>
              <a:ext cx="2524125" cy="1038225"/>
            </a:xfrm>
            <a:custGeom>
              <a:avLst/>
              <a:gdLst/>
              <a:ahLst/>
              <a:cxnLst>
                <a:cxn ang="0">
                  <a:pos x="24" y="648"/>
                </a:cxn>
                <a:cxn ang="0">
                  <a:pos x="66" y="636"/>
                </a:cxn>
                <a:cxn ang="0">
                  <a:pos x="102" y="648"/>
                </a:cxn>
                <a:cxn ang="0">
                  <a:pos x="138" y="648"/>
                </a:cxn>
                <a:cxn ang="0">
                  <a:pos x="174" y="642"/>
                </a:cxn>
                <a:cxn ang="0">
                  <a:pos x="216" y="636"/>
                </a:cxn>
                <a:cxn ang="0">
                  <a:pos x="252" y="642"/>
                </a:cxn>
                <a:cxn ang="0">
                  <a:pos x="288" y="642"/>
                </a:cxn>
                <a:cxn ang="0">
                  <a:pos x="324" y="618"/>
                </a:cxn>
                <a:cxn ang="0">
                  <a:pos x="366" y="618"/>
                </a:cxn>
                <a:cxn ang="0">
                  <a:pos x="402" y="618"/>
                </a:cxn>
                <a:cxn ang="0">
                  <a:pos x="438" y="618"/>
                </a:cxn>
                <a:cxn ang="0">
                  <a:pos x="474" y="624"/>
                </a:cxn>
                <a:cxn ang="0">
                  <a:pos x="516" y="624"/>
                </a:cxn>
                <a:cxn ang="0">
                  <a:pos x="552" y="630"/>
                </a:cxn>
                <a:cxn ang="0">
                  <a:pos x="588" y="642"/>
                </a:cxn>
                <a:cxn ang="0">
                  <a:pos x="624" y="630"/>
                </a:cxn>
                <a:cxn ang="0">
                  <a:pos x="666" y="630"/>
                </a:cxn>
                <a:cxn ang="0">
                  <a:pos x="702" y="624"/>
                </a:cxn>
                <a:cxn ang="0">
                  <a:pos x="738" y="624"/>
                </a:cxn>
                <a:cxn ang="0">
                  <a:pos x="774" y="636"/>
                </a:cxn>
                <a:cxn ang="0">
                  <a:pos x="816" y="600"/>
                </a:cxn>
                <a:cxn ang="0">
                  <a:pos x="852" y="600"/>
                </a:cxn>
                <a:cxn ang="0">
                  <a:pos x="888" y="594"/>
                </a:cxn>
                <a:cxn ang="0">
                  <a:pos x="924" y="582"/>
                </a:cxn>
                <a:cxn ang="0">
                  <a:pos x="966" y="564"/>
                </a:cxn>
                <a:cxn ang="0">
                  <a:pos x="1002" y="540"/>
                </a:cxn>
                <a:cxn ang="0">
                  <a:pos x="1038" y="522"/>
                </a:cxn>
                <a:cxn ang="0">
                  <a:pos x="1080" y="492"/>
                </a:cxn>
                <a:cxn ang="0">
                  <a:pos x="1116" y="420"/>
                </a:cxn>
                <a:cxn ang="0">
                  <a:pos x="1152" y="378"/>
                </a:cxn>
                <a:cxn ang="0">
                  <a:pos x="1188" y="264"/>
                </a:cxn>
                <a:cxn ang="0">
                  <a:pos x="1230" y="138"/>
                </a:cxn>
                <a:cxn ang="0">
                  <a:pos x="1266" y="24"/>
                </a:cxn>
                <a:cxn ang="0">
                  <a:pos x="1302" y="12"/>
                </a:cxn>
                <a:cxn ang="0">
                  <a:pos x="1338" y="180"/>
                </a:cxn>
                <a:cxn ang="0">
                  <a:pos x="1380" y="372"/>
                </a:cxn>
                <a:cxn ang="0">
                  <a:pos x="1416" y="522"/>
                </a:cxn>
                <a:cxn ang="0">
                  <a:pos x="1452" y="618"/>
                </a:cxn>
                <a:cxn ang="0">
                  <a:pos x="1488" y="636"/>
                </a:cxn>
                <a:cxn ang="0">
                  <a:pos x="1530" y="630"/>
                </a:cxn>
                <a:cxn ang="0">
                  <a:pos x="1566" y="636"/>
                </a:cxn>
              </a:cxnLst>
              <a:rect l="0" t="0" r="r" b="b"/>
              <a:pathLst>
                <a:path w="1590" h="654">
                  <a:moveTo>
                    <a:pt x="0" y="654"/>
                  </a:moveTo>
                  <a:lnTo>
                    <a:pt x="12" y="642"/>
                  </a:lnTo>
                  <a:lnTo>
                    <a:pt x="24" y="648"/>
                  </a:lnTo>
                  <a:lnTo>
                    <a:pt x="36" y="648"/>
                  </a:lnTo>
                  <a:lnTo>
                    <a:pt x="48" y="636"/>
                  </a:lnTo>
                  <a:lnTo>
                    <a:pt x="66" y="636"/>
                  </a:lnTo>
                  <a:lnTo>
                    <a:pt x="78" y="648"/>
                  </a:lnTo>
                  <a:lnTo>
                    <a:pt x="90" y="654"/>
                  </a:lnTo>
                  <a:lnTo>
                    <a:pt x="102" y="648"/>
                  </a:lnTo>
                  <a:lnTo>
                    <a:pt x="114" y="636"/>
                  </a:lnTo>
                  <a:lnTo>
                    <a:pt x="126" y="642"/>
                  </a:lnTo>
                  <a:lnTo>
                    <a:pt x="138" y="648"/>
                  </a:lnTo>
                  <a:lnTo>
                    <a:pt x="150" y="642"/>
                  </a:lnTo>
                  <a:lnTo>
                    <a:pt x="162" y="636"/>
                  </a:lnTo>
                  <a:lnTo>
                    <a:pt x="174" y="642"/>
                  </a:lnTo>
                  <a:lnTo>
                    <a:pt x="186" y="642"/>
                  </a:lnTo>
                  <a:lnTo>
                    <a:pt x="198" y="642"/>
                  </a:lnTo>
                  <a:lnTo>
                    <a:pt x="216" y="636"/>
                  </a:lnTo>
                  <a:lnTo>
                    <a:pt x="228" y="630"/>
                  </a:lnTo>
                  <a:lnTo>
                    <a:pt x="240" y="636"/>
                  </a:lnTo>
                  <a:lnTo>
                    <a:pt x="252" y="642"/>
                  </a:lnTo>
                  <a:lnTo>
                    <a:pt x="264" y="648"/>
                  </a:lnTo>
                  <a:lnTo>
                    <a:pt x="276" y="642"/>
                  </a:lnTo>
                  <a:lnTo>
                    <a:pt x="288" y="642"/>
                  </a:lnTo>
                  <a:lnTo>
                    <a:pt x="300" y="636"/>
                  </a:lnTo>
                  <a:lnTo>
                    <a:pt x="312" y="624"/>
                  </a:lnTo>
                  <a:lnTo>
                    <a:pt x="324" y="618"/>
                  </a:lnTo>
                  <a:lnTo>
                    <a:pt x="336" y="618"/>
                  </a:lnTo>
                  <a:lnTo>
                    <a:pt x="348" y="618"/>
                  </a:lnTo>
                  <a:lnTo>
                    <a:pt x="366" y="618"/>
                  </a:lnTo>
                  <a:lnTo>
                    <a:pt x="378" y="606"/>
                  </a:lnTo>
                  <a:lnTo>
                    <a:pt x="390" y="612"/>
                  </a:lnTo>
                  <a:lnTo>
                    <a:pt x="402" y="618"/>
                  </a:lnTo>
                  <a:lnTo>
                    <a:pt x="414" y="624"/>
                  </a:lnTo>
                  <a:lnTo>
                    <a:pt x="426" y="618"/>
                  </a:lnTo>
                  <a:lnTo>
                    <a:pt x="438" y="618"/>
                  </a:lnTo>
                  <a:lnTo>
                    <a:pt x="450" y="618"/>
                  </a:lnTo>
                  <a:lnTo>
                    <a:pt x="462" y="618"/>
                  </a:lnTo>
                  <a:lnTo>
                    <a:pt x="474" y="624"/>
                  </a:lnTo>
                  <a:lnTo>
                    <a:pt x="486" y="618"/>
                  </a:lnTo>
                  <a:lnTo>
                    <a:pt x="504" y="612"/>
                  </a:lnTo>
                  <a:lnTo>
                    <a:pt x="516" y="624"/>
                  </a:lnTo>
                  <a:lnTo>
                    <a:pt x="528" y="636"/>
                  </a:lnTo>
                  <a:lnTo>
                    <a:pt x="540" y="636"/>
                  </a:lnTo>
                  <a:lnTo>
                    <a:pt x="552" y="630"/>
                  </a:lnTo>
                  <a:lnTo>
                    <a:pt x="564" y="630"/>
                  </a:lnTo>
                  <a:lnTo>
                    <a:pt x="576" y="636"/>
                  </a:lnTo>
                  <a:lnTo>
                    <a:pt x="588" y="642"/>
                  </a:lnTo>
                  <a:lnTo>
                    <a:pt x="600" y="624"/>
                  </a:lnTo>
                  <a:lnTo>
                    <a:pt x="612" y="624"/>
                  </a:lnTo>
                  <a:lnTo>
                    <a:pt x="624" y="630"/>
                  </a:lnTo>
                  <a:lnTo>
                    <a:pt x="636" y="612"/>
                  </a:lnTo>
                  <a:lnTo>
                    <a:pt x="654" y="624"/>
                  </a:lnTo>
                  <a:lnTo>
                    <a:pt x="666" y="630"/>
                  </a:lnTo>
                  <a:lnTo>
                    <a:pt x="678" y="624"/>
                  </a:lnTo>
                  <a:lnTo>
                    <a:pt x="690" y="630"/>
                  </a:lnTo>
                  <a:lnTo>
                    <a:pt x="702" y="624"/>
                  </a:lnTo>
                  <a:lnTo>
                    <a:pt x="714" y="624"/>
                  </a:lnTo>
                  <a:lnTo>
                    <a:pt x="726" y="624"/>
                  </a:lnTo>
                  <a:lnTo>
                    <a:pt x="738" y="624"/>
                  </a:lnTo>
                  <a:lnTo>
                    <a:pt x="750" y="624"/>
                  </a:lnTo>
                  <a:lnTo>
                    <a:pt x="762" y="630"/>
                  </a:lnTo>
                  <a:lnTo>
                    <a:pt x="774" y="636"/>
                  </a:lnTo>
                  <a:lnTo>
                    <a:pt x="792" y="636"/>
                  </a:lnTo>
                  <a:lnTo>
                    <a:pt x="804" y="612"/>
                  </a:lnTo>
                  <a:lnTo>
                    <a:pt x="816" y="600"/>
                  </a:lnTo>
                  <a:lnTo>
                    <a:pt x="828" y="600"/>
                  </a:lnTo>
                  <a:lnTo>
                    <a:pt x="840" y="606"/>
                  </a:lnTo>
                  <a:lnTo>
                    <a:pt x="852" y="600"/>
                  </a:lnTo>
                  <a:lnTo>
                    <a:pt x="864" y="606"/>
                  </a:lnTo>
                  <a:lnTo>
                    <a:pt x="876" y="600"/>
                  </a:lnTo>
                  <a:lnTo>
                    <a:pt x="888" y="594"/>
                  </a:lnTo>
                  <a:lnTo>
                    <a:pt x="900" y="588"/>
                  </a:lnTo>
                  <a:lnTo>
                    <a:pt x="912" y="582"/>
                  </a:lnTo>
                  <a:lnTo>
                    <a:pt x="924" y="582"/>
                  </a:lnTo>
                  <a:lnTo>
                    <a:pt x="942" y="582"/>
                  </a:lnTo>
                  <a:lnTo>
                    <a:pt x="954" y="570"/>
                  </a:lnTo>
                  <a:lnTo>
                    <a:pt x="966" y="564"/>
                  </a:lnTo>
                  <a:lnTo>
                    <a:pt x="978" y="558"/>
                  </a:lnTo>
                  <a:lnTo>
                    <a:pt x="990" y="546"/>
                  </a:lnTo>
                  <a:lnTo>
                    <a:pt x="1002" y="540"/>
                  </a:lnTo>
                  <a:lnTo>
                    <a:pt x="1014" y="540"/>
                  </a:lnTo>
                  <a:lnTo>
                    <a:pt x="1026" y="534"/>
                  </a:lnTo>
                  <a:lnTo>
                    <a:pt x="1038" y="522"/>
                  </a:lnTo>
                  <a:lnTo>
                    <a:pt x="1050" y="504"/>
                  </a:lnTo>
                  <a:lnTo>
                    <a:pt x="1062" y="498"/>
                  </a:lnTo>
                  <a:lnTo>
                    <a:pt x="1080" y="492"/>
                  </a:lnTo>
                  <a:lnTo>
                    <a:pt x="1092" y="486"/>
                  </a:lnTo>
                  <a:lnTo>
                    <a:pt x="1104" y="456"/>
                  </a:lnTo>
                  <a:lnTo>
                    <a:pt x="1116" y="420"/>
                  </a:lnTo>
                  <a:lnTo>
                    <a:pt x="1128" y="420"/>
                  </a:lnTo>
                  <a:lnTo>
                    <a:pt x="1140" y="420"/>
                  </a:lnTo>
                  <a:lnTo>
                    <a:pt x="1152" y="378"/>
                  </a:lnTo>
                  <a:lnTo>
                    <a:pt x="1164" y="330"/>
                  </a:lnTo>
                  <a:lnTo>
                    <a:pt x="1176" y="294"/>
                  </a:lnTo>
                  <a:lnTo>
                    <a:pt x="1188" y="264"/>
                  </a:lnTo>
                  <a:lnTo>
                    <a:pt x="1200" y="234"/>
                  </a:lnTo>
                  <a:lnTo>
                    <a:pt x="1212" y="186"/>
                  </a:lnTo>
                  <a:lnTo>
                    <a:pt x="1230" y="138"/>
                  </a:lnTo>
                  <a:lnTo>
                    <a:pt x="1242" y="114"/>
                  </a:lnTo>
                  <a:lnTo>
                    <a:pt x="1254" y="78"/>
                  </a:lnTo>
                  <a:lnTo>
                    <a:pt x="1266" y="24"/>
                  </a:lnTo>
                  <a:lnTo>
                    <a:pt x="1278" y="0"/>
                  </a:lnTo>
                  <a:lnTo>
                    <a:pt x="1290" y="12"/>
                  </a:lnTo>
                  <a:lnTo>
                    <a:pt x="1302" y="12"/>
                  </a:lnTo>
                  <a:lnTo>
                    <a:pt x="1314" y="60"/>
                  </a:lnTo>
                  <a:lnTo>
                    <a:pt x="1326" y="132"/>
                  </a:lnTo>
                  <a:lnTo>
                    <a:pt x="1338" y="180"/>
                  </a:lnTo>
                  <a:lnTo>
                    <a:pt x="1350" y="234"/>
                  </a:lnTo>
                  <a:lnTo>
                    <a:pt x="1362" y="306"/>
                  </a:lnTo>
                  <a:lnTo>
                    <a:pt x="1380" y="372"/>
                  </a:lnTo>
                  <a:lnTo>
                    <a:pt x="1392" y="438"/>
                  </a:lnTo>
                  <a:lnTo>
                    <a:pt x="1404" y="492"/>
                  </a:lnTo>
                  <a:lnTo>
                    <a:pt x="1416" y="522"/>
                  </a:lnTo>
                  <a:lnTo>
                    <a:pt x="1428" y="558"/>
                  </a:lnTo>
                  <a:lnTo>
                    <a:pt x="1440" y="600"/>
                  </a:lnTo>
                  <a:lnTo>
                    <a:pt x="1452" y="618"/>
                  </a:lnTo>
                  <a:lnTo>
                    <a:pt x="1464" y="624"/>
                  </a:lnTo>
                  <a:lnTo>
                    <a:pt x="1476" y="624"/>
                  </a:lnTo>
                  <a:lnTo>
                    <a:pt x="1488" y="636"/>
                  </a:lnTo>
                  <a:lnTo>
                    <a:pt x="1500" y="642"/>
                  </a:lnTo>
                  <a:lnTo>
                    <a:pt x="1518" y="630"/>
                  </a:lnTo>
                  <a:lnTo>
                    <a:pt x="1530" y="630"/>
                  </a:lnTo>
                  <a:lnTo>
                    <a:pt x="1542" y="642"/>
                  </a:lnTo>
                  <a:lnTo>
                    <a:pt x="1554" y="636"/>
                  </a:lnTo>
                  <a:lnTo>
                    <a:pt x="1566" y="636"/>
                  </a:lnTo>
                  <a:lnTo>
                    <a:pt x="1578" y="636"/>
                  </a:lnTo>
                  <a:lnTo>
                    <a:pt x="1590" y="624"/>
                  </a:lnTo>
                </a:path>
              </a:pathLst>
            </a:custGeom>
            <a:noFill/>
            <a:ln w="0">
              <a:solidFill>
                <a:srgbClr val="FFB4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13"/>
            <p:cNvSpPr>
              <a:spLocks/>
            </p:cNvSpPr>
            <p:nvPr/>
          </p:nvSpPr>
          <p:spPr bwMode="auto">
            <a:xfrm>
              <a:off x="4924425" y="1204912"/>
              <a:ext cx="1447800" cy="1628775"/>
            </a:xfrm>
            <a:custGeom>
              <a:avLst/>
              <a:gdLst/>
              <a:ahLst/>
              <a:cxnLst>
                <a:cxn ang="0">
                  <a:pos x="12" y="846"/>
                </a:cxn>
                <a:cxn ang="0">
                  <a:pos x="36" y="828"/>
                </a:cxn>
                <a:cxn ang="0">
                  <a:pos x="60" y="804"/>
                </a:cxn>
                <a:cxn ang="0">
                  <a:pos x="90" y="804"/>
                </a:cxn>
                <a:cxn ang="0">
                  <a:pos x="114" y="762"/>
                </a:cxn>
                <a:cxn ang="0">
                  <a:pos x="138" y="738"/>
                </a:cxn>
                <a:cxn ang="0">
                  <a:pos x="162" y="702"/>
                </a:cxn>
                <a:cxn ang="0">
                  <a:pos x="186" y="648"/>
                </a:cxn>
                <a:cxn ang="0">
                  <a:pos x="216" y="600"/>
                </a:cxn>
                <a:cxn ang="0">
                  <a:pos x="240" y="516"/>
                </a:cxn>
                <a:cxn ang="0">
                  <a:pos x="264" y="378"/>
                </a:cxn>
                <a:cxn ang="0">
                  <a:pos x="288" y="240"/>
                </a:cxn>
                <a:cxn ang="0">
                  <a:pos x="312" y="108"/>
                </a:cxn>
                <a:cxn ang="0">
                  <a:pos x="336" y="0"/>
                </a:cxn>
                <a:cxn ang="0">
                  <a:pos x="366" y="36"/>
                </a:cxn>
                <a:cxn ang="0">
                  <a:pos x="390" y="108"/>
                </a:cxn>
                <a:cxn ang="0">
                  <a:pos x="414" y="258"/>
                </a:cxn>
                <a:cxn ang="0">
                  <a:pos x="438" y="462"/>
                </a:cxn>
                <a:cxn ang="0">
                  <a:pos x="462" y="642"/>
                </a:cxn>
                <a:cxn ang="0">
                  <a:pos x="486" y="798"/>
                </a:cxn>
                <a:cxn ang="0">
                  <a:pos x="516" y="882"/>
                </a:cxn>
                <a:cxn ang="0">
                  <a:pos x="540" y="936"/>
                </a:cxn>
                <a:cxn ang="0">
                  <a:pos x="564" y="966"/>
                </a:cxn>
                <a:cxn ang="0">
                  <a:pos x="588" y="978"/>
                </a:cxn>
                <a:cxn ang="0">
                  <a:pos x="612" y="978"/>
                </a:cxn>
                <a:cxn ang="0">
                  <a:pos x="636" y="996"/>
                </a:cxn>
                <a:cxn ang="0">
                  <a:pos x="666" y="1002"/>
                </a:cxn>
                <a:cxn ang="0">
                  <a:pos x="690" y="996"/>
                </a:cxn>
                <a:cxn ang="0">
                  <a:pos x="714" y="990"/>
                </a:cxn>
                <a:cxn ang="0">
                  <a:pos x="738" y="1008"/>
                </a:cxn>
                <a:cxn ang="0">
                  <a:pos x="762" y="1008"/>
                </a:cxn>
                <a:cxn ang="0">
                  <a:pos x="786" y="1020"/>
                </a:cxn>
                <a:cxn ang="0">
                  <a:pos x="816" y="1014"/>
                </a:cxn>
                <a:cxn ang="0">
                  <a:pos x="840" y="1014"/>
                </a:cxn>
                <a:cxn ang="0">
                  <a:pos x="864" y="1020"/>
                </a:cxn>
                <a:cxn ang="0">
                  <a:pos x="888" y="1020"/>
                </a:cxn>
                <a:cxn ang="0">
                  <a:pos x="912" y="1014"/>
                </a:cxn>
              </a:cxnLst>
              <a:rect l="0" t="0" r="r" b="b"/>
              <a:pathLst>
                <a:path w="912" h="1026">
                  <a:moveTo>
                    <a:pt x="0" y="852"/>
                  </a:moveTo>
                  <a:lnTo>
                    <a:pt x="12" y="846"/>
                  </a:lnTo>
                  <a:lnTo>
                    <a:pt x="24" y="840"/>
                  </a:lnTo>
                  <a:lnTo>
                    <a:pt x="36" y="828"/>
                  </a:lnTo>
                  <a:lnTo>
                    <a:pt x="48" y="822"/>
                  </a:lnTo>
                  <a:lnTo>
                    <a:pt x="60" y="804"/>
                  </a:lnTo>
                  <a:lnTo>
                    <a:pt x="78" y="798"/>
                  </a:lnTo>
                  <a:lnTo>
                    <a:pt x="90" y="804"/>
                  </a:lnTo>
                  <a:lnTo>
                    <a:pt x="102" y="786"/>
                  </a:lnTo>
                  <a:lnTo>
                    <a:pt x="114" y="762"/>
                  </a:lnTo>
                  <a:lnTo>
                    <a:pt x="126" y="750"/>
                  </a:lnTo>
                  <a:lnTo>
                    <a:pt x="138" y="738"/>
                  </a:lnTo>
                  <a:lnTo>
                    <a:pt x="150" y="726"/>
                  </a:lnTo>
                  <a:lnTo>
                    <a:pt x="162" y="702"/>
                  </a:lnTo>
                  <a:lnTo>
                    <a:pt x="174" y="672"/>
                  </a:lnTo>
                  <a:lnTo>
                    <a:pt x="186" y="648"/>
                  </a:lnTo>
                  <a:lnTo>
                    <a:pt x="198" y="624"/>
                  </a:lnTo>
                  <a:lnTo>
                    <a:pt x="216" y="600"/>
                  </a:lnTo>
                  <a:lnTo>
                    <a:pt x="228" y="570"/>
                  </a:lnTo>
                  <a:lnTo>
                    <a:pt x="240" y="516"/>
                  </a:lnTo>
                  <a:lnTo>
                    <a:pt x="252" y="456"/>
                  </a:lnTo>
                  <a:lnTo>
                    <a:pt x="264" y="378"/>
                  </a:lnTo>
                  <a:lnTo>
                    <a:pt x="276" y="300"/>
                  </a:lnTo>
                  <a:lnTo>
                    <a:pt x="288" y="240"/>
                  </a:lnTo>
                  <a:lnTo>
                    <a:pt x="300" y="162"/>
                  </a:lnTo>
                  <a:lnTo>
                    <a:pt x="312" y="108"/>
                  </a:lnTo>
                  <a:lnTo>
                    <a:pt x="324" y="54"/>
                  </a:lnTo>
                  <a:lnTo>
                    <a:pt x="336" y="0"/>
                  </a:lnTo>
                  <a:lnTo>
                    <a:pt x="348" y="6"/>
                  </a:lnTo>
                  <a:lnTo>
                    <a:pt x="366" y="36"/>
                  </a:lnTo>
                  <a:lnTo>
                    <a:pt x="378" y="66"/>
                  </a:lnTo>
                  <a:lnTo>
                    <a:pt x="390" y="108"/>
                  </a:lnTo>
                  <a:lnTo>
                    <a:pt x="402" y="174"/>
                  </a:lnTo>
                  <a:lnTo>
                    <a:pt x="414" y="258"/>
                  </a:lnTo>
                  <a:lnTo>
                    <a:pt x="426" y="348"/>
                  </a:lnTo>
                  <a:lnTo>
                    <a:pt x="438" y="462"/>
                  </a:lnTo>
                  <a:lnTo>
                    <a:pt x="450" y="558"/>
                  </a:lnTo>
                  <a:lnTo>
                    <a:pt x="462" y="642"/>
                  </a:lnTo>
                  <a:lnTo>
                    <a:pt x="474" y="726"/>
                  </a:lnTo>
                  <a:lnTo>
                    <a:pt x="486" y="798"/>
                  </a:lnTo>
                  <a:lnTo>
                    <a:pt x="498" y="852"/>
                  </a:lnTo>
                  <a:lnTo>
                    <a:pt x="516" y="882"/>
                  </a:lnTo>
                  <a:lnTo>
                    <a:pt x="528" y="912"/>
                  </a:lnTo>
                  <a:lnTo>
                    <a:pt x="540" y="936"/>
                  </a:lnTo>
                  <a:lnTo>
                    <a:pt x="552" y="948"/>
                  </a:lnTo>
                  <a:lnTo>
                    <a:pt x="564" y="966"/>
                  </a:lnTo>
                  <a:lnTo>
                    <a:pt x="576" y="972"/>
                  </a:lnTo>
                  <a:lnTo>
                    <a:pt x="588" y="978"/>
                  </a:lnTo>
                  <a:lnTo>
                    <a:pt x="600" y="984"/>
                  </a:lnTo>
                  <a:lnTo>
                    <a:pt x="612" y="978"/>
                  </a:lnTo>
                  <a:lnTo>
                    <a:pt x="624" y="978"/>
                  </a:lnTo>
                  <a:lnTo>
                    <a:pt x="636" y="996"/>
                  </a:lnTo>
                  <a:lnTo>
                    <a:pt x="654" y="1002"/>
                  </a:lnTo>
                  <a:lnTo>
                    <a:pt x="666" y="1002"/>
                  </a:lnTo>
                  <a:lnTo>
                    <a:pt x="678" y="996"/>
                  </a:lnTo>
                  <a:lnTo>
                    <a:pt x="690" y="996"/>
                  </a:lnTo>
                  <a:lnTo>
                    <a:pt x="702" y="996"/>
                  </a:lnTo>
                  <a:lnTo>
                    <a:pt x="714" y="990"/>
                  </a:lnTo>
                  <a:lnTo>
                    <a:pt x="726" y="990"/>
                  </a:lnTo>
                  <a:lnTo>
                    <a:pt x="738" y="1008"/>
                  </a:lnTo>
                  <a:lnTo>
                    <a:pt x="750" y="1008"/>
                  </a:lnTo>
                  <a:lnTo>
                    <a:pt x="762" y="1008"/>
                  </a:lnTo>
                  <a:lnTo>
                    <a:pt x="774" y="1014"/>
                  </a:lnTo>
                  <a:lnTo>
                    <a:pt x="786" y="1020"/>
                  </a:lnTo>
                  <a:lnTo>
                    <a:pt x="804" y="1014"/>
                  </a:lnTo>
                  <a:lnTo>
                    <a:pt x="816" y="1014"/>
                  </a:lnTo>
                  <a:lnTo>
                    <a:pt x="828" y="1014"/>
                  </a:lnTo>
                  <a:lnTo>
                    <a:pt x="840" y="1014"/>
                  </a:lnTo>
                  <a:lnTo>
                    <a:pt x="852" y="1020"/>
                  </a:lnTo>
                  <a:lnTo>
                    <a:pt x="864" y="1020"/>
                  </a:lnTo>
                  <a:lnTo>
                    <a:pt x="876" y="1014"/>
                  </a:lnTo>
                  <a:lnTo>
                    <a:pt x="888" y="1020"/>
                  </a:lnTo>
                  <a:lnTo>
                    <a:pt x="900" y="1026"/>
                  </a:lnTo>
                  <a:lnTo>
                    <a:pt x="912" y="1014"/>
                  </a:lnTo>
                </a:path>
              </a:pathLst>
            </a:custGeom>
            <a:noFill/>
            <a:ln w="0">
              <a:solidFill>
                <a:srgbClr val="FFB4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410200" y="457200"/>
            <a:ext cx="3657600" cy="3200400"/>
            <a:chOff x="1981200" y="785812"/>
            <a:chExt cx="4764088" cy="4953001"/>
          </a:xfrm>
        </p:grpSpPr>
        <p:sp>
          <p:nvSpPr>
            <p:cNvPr id="200" name="Rectangle 26"/>
            <p:cNvSpPr>
              <a:spLocks noChangeArrowheads="1"/>
            </p:cNvSpPr>
            <p:nvPr/>
          </p:nvSpPr>
          <p:spPr bwMode="auto">
            <a:xfrm>
              <a:off x="2371725" y="1014412"/>
              <a:ext cx="4371975" cy="436245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Line 27"/>
            <p:cNvSpPr>
              <a:spLocks noChangeShapeType="1"/>
            </p:cNvSpPr>
            <p:nvPr/>
          </p:nvSpPr>
          <p:spPr bwMode="auto">
            <a:xfrm flipH="1">
              <a:off x="2371725" y="1014412"/>
              <a:ext cx="43719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Line 28"/>
            <p:cNvSpPr>
              <a:spLocks noChangeShapeType="1"/>
            </p:cNvSpPr>
            <p:nvPr/>
          </p:nvSpPr>
          <p:spPr bwMode="auto">
            <a:xfrm flipH="1">
              <a:off x="2371725" y="5376863"/>
              <a:ext cx="43719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Line 29"/>
            <p:cNvSpPr>
              <a:spLocks noChangeShapeType="1"/>
            </p:cNvSpPr>
            <p:nvPr/>
          </p:nvSpPr>
          <p:spPr bwMode="auto">
            <a:xfrm flipV="1">
              <a:off x="2371725" y="1014412"/>
              <a:ext cx="1588" cy="4362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Line 30"/>
            <p:cNvSpPr>
              <a:spLocks noChangeShapeType="1"/>
            </p:cNvSpPr>
            <p:nvPr/>
          </p:nvSpPr>
          <p:spPr bwMode="auto">
            <a:xfrm flipV="1">
              <a:off x="6743700" y="1014412"/>
              <a:ext cx="1588" cy="4362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Line 31"/>
            <p:cNvSpPr>
              <a:spLocks noChangeShapeType="1"/>
            </p:cNvSpPr>
            <p:nvPr/>
          </p:nvSpPr>
          <p:spPr bwMode="auto">
            <a:xfrm flipH="1">
              <a:off x="2371725" y="5376863"/>
              <a:ext cx="43719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Line 32"/>
            <p:cNvSpPr>
              <a:spLocks noChangeShapeType="1"/>
            </p:cNvSpPr>
            <p:nvPr/>
          </p:nvSpPr>
          <p:spPr bwMode="auto">
            <a:xfrm flipV="1">
              <a:off x="2371725" y="1014412"/>
              <a:ext cx="1588" cy="4362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Line 33"/>
            <p:cNvSpPr>
              <a:spLocks noChangeShapeType="1"/>
            </p:cNvSpPr>
            <p:nvPr/>
          </p:nvSpPr>
          <p:spPr bwMode="auto">
            <a:xfrm flipV="1">
              <a:off x="6543675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34"/>
            <p:cNvSpPr>
              <a:spLocks noChangeShapeType="1"/>
            </p:cNvSpPr>
            <p:nvPr/>
          </p:nvSpPr>
          <p:spPr bwMode="auto">
            <a:xfrm>
              <a:off x="6543675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35"/>
            <p:cNvSpPr>
              <a:spLocks noChangeArrowheads="1"/>
            </p:cNvSpPr>
            <p:nvPr/>
          </p:nvSpPr>
          <p:spPr bwMode="auto">
            <a:xfrm>
              <a:off x="6410325" y="5405438"/>
              <a:ext cx="3333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1110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0" name="Line 36"/>
            <p:cNvSpPr>
              <a:spLocks noChangeShapeType="1"/>
            </p:cNvSpPr>
            <p:nvPr/>
          </p:nvSpPr>
          <p:spPr bwMode="auto">
            <a:xfrm flipV="1">
              <a:off x="6143625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Line 37"/>
            <p:cNvSpPr>
              <a:spLocks noChangeShapeType="1"/>
            </p:cNvSpPr>
            <p:nvPr/>
          </p:nvSpPr>
          <p:spPr bwMode="auto">
            <a:xfrm>
              <a:off x="6143625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38"/>
            <p:cNvSpPr>
              <a:spLocks noChangeArrowheads="1"/>
            </p:cNvSpPr>
            <p:nvPr/>
          </p:nvSpPr>
          <p:spPr bwMode="auto">
            <a:xfrm>
              <a:off x="6010275" y="5405438"/>
              <a:ext cx="3333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1112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3" name="Line 39"/>
            <p:cNvSpPr>
              <a:spLocks noChangeShapeType="1"/>
            </p:cNvSpPr>
            <p:nvPr/>
          </p:nvSpPr>
          <p:spPr bwMode="auto">
            <a:xfrm flipV="1">
              <a:off x="5743575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Line 40"/>
            <p:cNvSpPr>
              <a:spLocks noChangeShapeType="1"/>
            </p:cNvSpPr>
            <p:nvPr/>
          </p:nvSpPr>
          <p:spPr bwMode="auto">
            <a:xfrm>
              <a:off x="5743575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41"/>
            <p:cNvSpPr>
              <a:spLocks noChangeArrowheads="1"/>
            </p:cNvSpPr>
            <p:nvPr/>
          </p:nvSpPr>
          <p:spPr bwMode="auto">
            <a:xfrm>
              <a:off x="5610225" y="5405438"/>
              <a:ext cx="3333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1114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6" name="Line 42"/>
            <p:cNvSpPr>
              <a:spLocks noChangeShapeType="1"/>
            </p:cNvSpPr>
            <p:nvPr/>
          </p:nvSpPr>
          <p:spPr bwMode="auto">
            <a:xfrm flipV="1">
              <a:off x="5343525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Line 43"/>
            <p:cNvSpPr>
              <a:spLocks noChangeShapeType="1"/>
            </p:cNvSpPr>
            <p:nvPr/>
          </p:nvSpPr>
          <p:spPr bwMode="auto">
            <a:xfrm>
              <a:off x="5343525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44"/>
            <p:cNvSpPr>
              <a:spLocks noChangeArrowheads="1"/>
            </p:cNvSpPr>
            <p:nvPr/>
          </p:nvSpPr>
          <p:spPr bwMode="auto">
            <a:xfrm>
              <a:off x="5210175" y="5405438"/>
              <a:ext cx="3333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1116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" name="Line 45"/>
            <p:cNvSpPr>
              <a:spLocks noChangeShapeType="1"/>
            </p:cNvSpPr>
            <p:nvPr/>
          </p:nvSpPr>
          <p:spPr bwMode="auto">
            <a:xfrm flipV="1">
              <a:off x="4953000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46"/>
            <p:cNvSpPr>
              <a:spLocks noChangeShapeType="1"/>
            </p:cNvSpPr>
            <p:nvPr/>
          </p:nvSpPr>
          <p:spPr bwMode="auto">
            <a:xfrm>
              <a:off x="4953000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47"/>
            <p:cNvSpPr>
              <a:spLocks noChangeArrowheads="1"/>
            </p:cNvSpPr>
            <p:nvPr/>
          </p:nvSpPr>
          <p:spPr bwMode="auto">
            <a:xfrm>
              <a:off x="4819650" y="5405438"/>
              <a:ext cx="3333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1118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2" name="Line 48"/>
            <p:cNvSpPr>
              <a:spLocks noChangeShapeType="1"/>
            </p:cNvSpPr>
            <p:nvPr/>
          </p:nvSpPr>
          <p:spPr bwMode="auto">
            <a:xfrm flipV="1">
              <a:off x="4552950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Line 49"/>
            <p:cNvSpPr>
              <a:spLocks noChangeShapeType="1"/>
            </p:cNvSpPr>
            <p:nvPr/>
          </p:nvSpPr>
          <p:spPr bwMode="auto">
            <a:xfrm>
              <a:off x="4552950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50"/>
            <p:cNvSpPr>
              <a:spLocks noChangeArrowheads="1"/>
            </p:cNvSpPr>
            <p:nvPr/>
          </p:nvSpPr>
          <p:spPr bwMode="auto">
            <a:xfrm>
              <a:off x="4419600" y="5405438"/>
              <a:ext cx="3333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1120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5" name="Line 51"/>
            <p:cNvSpPr>
              <a:spLocks noChangeShapeType="1"/>
            </p:cNvSpPr>
            <p:nvPr/>
          </p:nvSpPr>
          <p:spPr bwMode="auto">
            <a:xfrm flipV="1">
              <a:off x="4152900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Line 52"/>
            <p:cNvSpPr>
              <a:spLocks noChangeShapeType="1"/>
            </p:cNvSpPr>
            <p:nvPr/>
          </p:nvSpPr>
          <p:spPr bwMode="auto">
            <a:xfrm>
              <a:off x="4152900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53"/>
            <p:cNvSpPr>
              <a:spLocks noChangeArrowheads="1"/>
            </p:cNvSpPr>
            <p:nvPr/>
          </p:nvSpPr>
          <p:spPr bwMode="auto">
            <a:xfrm>
              <a:off x="4019550" y="5405438"/>
              <a:ext cx="3333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1122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8" name="Line 54"/>
            <p:cNvSpPr>
              <a:spLocks noChangeShapeType="1"/>
            </p:cNvSpPr>
            <p:nvPr/>
          </p:nvSpPr>
          <p:spPr bwMode="auto">
            <a:xfrm flipV="1">
              <a:off x="3762375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Line 55"/>
            <p:cNvSpPr>
              <a:spLocks noChangeShapeType="1"/>
            </p:cNvSpPr>
            <p:nvPr/>
          </p:nvSpPr>
          <p:spPr bwMode="auto">
            <a:xfrm>
              <a:off x="3762375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56"/>
            <p:cNvSpPr>
              <a:spLocks noChangeArrowheads="1"/>
            </p:cNvSpPr>
            <p:nvPr/>
          </p:nvSpPr>
          <p:spPr bwMode="auto">
            <a:xfrm>
              <a:off x="3629025" y="5405438"/>
              <a:ext cx="3333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1124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" name="Line 57"/>
            <p:cNvSpPr>
              <a:spLocks noChangeShapeType="1"/>
            </p:cNvSpPr>
            <p:nvPr/>
          </p:nvSpPr>
          <p:spPr bwMode="auto">
            <a:xfrm flipV="1">
              <a:off x="3362325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Line 58"/>
            <p:cNvSpPr>
              <a:spLocks noChangeShapeType="1"/>
            </p:cNvSpPr>
            <p:nvPr/>
          </p:nvSpPr>
          <p:spPr bwMode="auto">
            <a:xfrm>
              <a:off x="3362325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59"/>
            <p:cNvSpPr>
              <a:spLocks noChangeArrowheads="1"/>
            </p:cNvSpPr>
            <p:nvPr/>
          </p:nvSpPr>
          <p:spPr bwMode="auto">
            <a:xfrm>
              <a:off x="3228975" y="5405438"/>
              <a:ext cx="3333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1126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4" name="Line 60"/>
            <p:cNvSpPr>
              <a:spLocks noChangeShapeType="1"/>
            </p:cNvSpPr>
            <p:nvPr/>
          </p:nvSpPr>
          <p:spPr bwMode="auto">
            <a:xfrm flipV="1">
              <a:off x="2962275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Line 61"/>
            <p:cNvSpPr>
              <a:spLocks noChangeShapeType="1"/>
            </p:cNvSpPr>
            <p:nvPr/>
          </p:nvSpPr>
          <p:spPr bwMode="auto">
            <a:xfrm>
              <a:off x="2962275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62"/>
            <p:cNvSpPr>
              <a:spLocks noChangeArrowheads="1"/>
            </p:cNvSpPr>
            <p:nvPr/>
          </p:nvSpPr>
          <p:spPr bwMode="auto">
            <a:xfrm>
              <a:off x="2828925" y="5405438"/>
              <a:ext cx="3333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1128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7" name="Line 63"/>
            <p:cNvSpPr>
              <a:spLocks noChangeShapeType="1"/>
            </p:cNvSpPr>
            <p:nvPr/>
          </p:nvSpPr>
          <p:spPr bwMode="auto">
            <a:xfrm flipV="1">
              <a:off x="2562225" y="5329238"/>
              <a:ext cx="1588" cy="47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64"/>
            <p:cNvSpPr>
              <a:spLocks noChangeShapeType="1"/>
            </p:cNvSpPr>
            <p:nvPr/>
          </p:nvSpPr>
          <p:spPr bwMode="auto">
            <a:xfrm>
              <a:off x="2562225" y="1014412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65"/>
            <p:cNvSpPr>
              <a:spLocks noChangeArrowheads="1"/>
            </p:cNvSpPr>
            <p:nvPr/>
          </p:nvSpPr>
          <p:spPr bwMode="auto">
            <a:xfrm>
              <a:off x="2428875" y="5405438"/>
              <a:ext cx="3333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1130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" name="Line 66"/>
            <p:cNvSpPr>
              <a:spLocks noChangeShapeType="1"/>
            </p:cNvSpPr>
            <p:nvPr/>
          </p:nvSpPr>
          <p:spPr bwMode="auto">
            <a:xfrm>
              <a:off x="2371725" y="517683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Line 67"/>
            <p:cNvSpPr>
              <a:spLocks noChangeShapeType="1"/>
            </p:cNvSpPr>
            <p:nvPr/>
          </p:nvSpPr>
          <p:spPr bwMode="auto">
            <a:xfrm flipH="1">
              <a:off x="6696075" y="5176838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68"/>
            <p:cNvSpPr>
              <a:spLocks noChangeArrowheads="1"/>
            </p:cNvSpPr>
            <p:nvPr/>
          </p:nvSpPr>
          <p:spPr bwMode="auto">
            <a:xfrm>
              <a:off x="2266950" y="5100638"/>
              <a:ext cx="1238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3" name="Line 69"/>
            <p:cNvSpPr>
              <a:spLocks noChangeShapeType="1"/>
            </p:cNvSpPr>
            <p:nvPr/>
          </p:nvSpPr>
          <p:spPr bwMode="auto">
            <a:xfrm>
              <a:off x="2371725" y="470058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70"/>
            <p:cNvSpPr>
              <a:spLocks noChangeShapeType="1"/>
            </p:cNvSpPr>
            <p:nvPr/>
          </p:nvSpPr>
          <p:spPr bwMode="auto">
            <a:xfrm flipH="1">
              <a:off x="6696075" y="4700588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71"/>
            <p:cNvSpPr>
              <a:spLocks noChangeArrowheads="1"/>
            </p:cNvSpPr>
            <p:nvPr/>
          </p:nvSpPr>
          <p:spPr bwMode="auto">
            <a:xfrm>
              <a:off x="2266950" y="4624388"/>
              <a:ext cx="1238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" name="Line 72"/>
            <p:cNvSpPr>
              <a:spLocks noChangeShapeType="1"/>
            </p:cNvSpPr>
            <p:nvPr/>
          </p:nvSpPr>
          <p:spPr bwMode="auto">
            <a:xfrm>
              <a:off x="2371725" y="422433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Line 73"/>
            <p:cNvSpPr>
              <a:spLocks noChangeShapeType="1"/>
            </p:cNvSpPr>
            <p:nvPr/>
          </p:nvSpPr>
          <p:spPr bwMode="auto">
            <a:xfrm flipH="1">
              <a:off x="6696075" y="4224338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74"/>
            <p:cNvSpPr>
              <a:spLocks noChangeArrowheads="1"/>
            </p:cNvSpPr>
            <p:nvPr/>
          </p:nvSpPr>
          <p:spPr bwMode="auto">
            <a:xfrm>
              <a:off x="2266950" y="4148138"/>
              <a:ext cx="1238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9" name="Line 75"/>
            <p:cNvSpPr>
              <a:spLocks noChangeShapeType="1"/>
            </p:cNvSpPr>
            <p:nvPr/>
          </p:nvSpPr>
          <p:spPr bwMode="auto">
            <a:xfrm>
              <a:off x="2371725" y="3748088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Line 76"/>
            <p:cNvSpPr>
              <a:spLocks noChangeShapeType="1"/>
            </p:cNvSpPr>
            <p:nvPr/>
          </p:nvSpPr>
          <p:spPr bwMode="auto">
            <a:xfrm flipH="1">
              <a:off x="6696075" y="3748088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77"/>
            <p:cNvSpPr>
              <a:spLocks noChangeArrowheads="1"/>
            </p:cNvSpPr>
            <p:nvPr/>
          </p:nvSpPr>
          <p:spPr bwMode="auto">
            <a:xfrm>
              <a:off x="2266950" y="3671888"/>
              <a:ext cx="1238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2" name="Line 78"/>
            <p:cNvSpPr>
              <a:spLocks noChangeShapeType="1"/>
            </p:cNvSpPr>
            <p:nvPr/>
          </p:nvSpPr>
          <p:spPr bwMode="auto">
            <a:xfrm>
              <a:off x="2371725" y="3271837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Line 79"/>
            <p:cNvSpPr>
              <a:spLocks noChangeShapeType="1"/>
            </p:cNvSpPr>
            <p:nvPr/>
          </p:nvSpPr>
          <p:spPr bwMode="auto">
            <a:xfrm flipH="1">
              <a:off x="6696075" y="3271837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80"/>
            <p:cNvSpPr>
              <a:spLocks noChangeArrowheads="1"/>
            </p:cNvSpPr>
            <p:nvPr/>
          </p:nvSpPr>
          <p:spPr bwMode="auto">
            <a:xfrm>
              <a:off x="2266950" y="3195637"/>
              <a:ext cx="12382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5" name="Line 81"/>
            <p:cNvSpPr>
              <a:spLocks noChangeShapeType="1"/>
            </p:cNvSpPr>
            <p:nvPr/>
          </p:nvSpPr>
          <p:spPr bwMode="auto">
            <a:xfrm>
              <a:off x="2371725" y="2805112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Line 82"/>
            <p:cNvSpPr>
              <a:spLocks noChangeShapeType="1"/>
            </p:cNvSpPr>
            <p:nvPr/>
          </p:nvSpPr>
          <p:spPr bwMode="auto">
            <a:xfrm flipH="1">
              <a:off x="6696075" y="2805112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83"/>
            <p:cNvSpPr>
              <a:spLocks noChangeArrowheads="1"/>
            </p:cNvSpPr>
            <p:nvPr/>
          </p:nvSpPr>
          <p:spPr bwMode="auto">
            <a:xfrm>
              <a:off x="2200275" y="2728912"/>
              <a:ext cx="1905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8" name="Line 84"/>
            <p:cNvSpPr>
              <a:spLocks noChangeShapeType="1"/>
            </p:cNvSpPr>
            <p:nvPr/>
          </p:nvSpPr>
          <p:spPr bwMode="auto">
            <a:xfrm>
              <a:off x="2371725" y="2328862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Line 85"/>
            <p:cNvSpPr>
              <a:spLocks noChangeShapeType="1"/>
            </p:cNvSpPr>
            <p:nvPr/>
          </p:nvSpPr>
          <p:spPr bwMode="auto">
            <a:xfrm flipH="1">
              <a:off x="6696075" y="2328862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86"/>
            <p:cNvSpPr>
              <a:spLocks noChangeArrowheads="1"/>
            </p:cNvSpPr>
            <p:nvPr/>
          </p:nvSpPr>
          <p:spPr bwMode="auto">
            <a:xfrm>
              <a:off x="2200275" y="2252662"/>
              <a:ext cx="1905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1" name="Line 87"/>
            <p:cNvSpPr>
              <a:spLocks noChangeShapeType="1"/>
            </p:cNvSpPr>
            <p:nvPr/>
          </p:nvSpPr>
          <p:spPr bwMode="auto">
            <a:xfrm>
              <a:off x="2371725" y="1852612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Line 88"/>
            <p:cNvSpPr>
              <a:spLocks noChangeShapeType="1"/>
            </p:cNvSpPr>
            <p:nvPr/>
          </p:nvSpPr>
          <p:spPr bwMode="auto">
            <a:xfrm flipH="1">
              <a:off x="6696075" y="1852612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89"/>
            <p:cNvSpPr>
              <a:spLocks noChangeArrowheads="1"/>
            </p:cNvSpPr>
            <p:nvPr/>
          </p:nvSpPr>
          <p:spPr bwMode="auto">
            <a:xfrm>
              <a:off x="2200275" y="1776412"/>
              <a:ext cx="1905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" name="Line 90"/>
            <p:cNvSpPr>
              <a:spLocks noChangeShapeType="1"/>
            </p:cNvSpPr>
            <p:nvPr/>
          </p:nvSpPr>
          <p:spPr bwMode="auto">
            <a:xfrm>
              <a:off x="2371725" y="1376362"/>
              <a:ext cx="381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Line 91"/>
            <p:cNvSpPr>
              <a:spLocks noChangeShapeType="1"/>
            </p:cNvSpPr>
            <p:nvPr/>
          </p:nvSpPr>
          <p:spPr bwMode="auto">
            <a:xfrm flipH="1">
              <a:off x="6696075" y="1376362"/>
              <a:ext cx="476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92"/>
            <p:cNvSpPr>
              <a:spLocks noChangeArrowheads="1"/>
            </p:cNvSpPr>
            <p:nvPr/>
          </p:nvSpPr>
          <p:spPr bwMode="auto">
            <a:xfrm>
              <a:off x="2200275" y="1300162"/>
              <a:ext cx="19050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7" name="Rectangle 93"/>
            <p:cNvSpPr>
              <a:spLocks noChangeArrowheads="1"/>
            </p:cNvSpPr>
            <p:nvPr/>
          </p:nvSpPr>
          <p:spPr bwMode="auto">
            <a:xfrm>
              <a:off x="2371725" y="833437"/>
              <a:ext cx="2952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x 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8" name="Rectangle 94"/>
            <p:cNvSpPr>
              <a:spLocks noChangeArrowheads="1"/>
            </p:cNvSpPr>
            <p:nvPr/>
          </p:nvSpPr>
          <p:spPr bwMode="auto">
            <a:xfrm>
              <a:off x="2609850" y="785812"/>
              <a:ext cx="85725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9" name="Line 95"/>
            <p:cNvSpPr>
              <a:spLocks noChangeShapeType="1"/>
            </p:cNvSpPr>
            <p:nvPr/>
          </p:nvSpPr>
          <p:spPr bwMode="auto">
            <a:xfrm flipH="1">
              <a:off x="2371725" y="1014412"/>
              <a:ext cx="43719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Line 96"/>
            <p:cNvSpPr>
              <a:spLocks noChangeShapeType="1"/>
            </p:cNvSpPr>
            <p:nvPr/>
          </p:nvSpPr>
          <p:spPr bwMode="auto">
            <a:xfrm flipH="1">
              <a:off x="2371725" y="5376863"/>
              <a:ext cx="43719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Line 97"/>
            <p:cNvSpPr>
              <a:spLocks noChangeShapeType="1"/>
            </p:cNvSpPr>
            <p:nvPr/>
          </p:nvSpPr>
          <p:spPr bwMode="auto">
            <a:xfrm flipV="1">
              <a:off x="2371725" y="1014412"/>
              <a:ext cx="1588" cy="4362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98"/>
            <p:cNvSpPr>
              <a:spLocks noChangeShapeType="1"/>
            </p:cNvSpPr>
            <p:nvPr/>
          </p:nvSpPr>
          <p:spPr bwMode="auto">
            <a:xfrm flipV="1">
              <a:off x="6743700" y="1014412"/>
              <a:ext cx="1588" cy="4362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100"/>
            <p:cNvSpPr>
              <a:spLocks noChangeArrowheads="1"/>
            </p:cNvSpPr>
            <p:nvPr/>
          </p:nvSpPr>
          <p:spPr bwMode="auto">
            <a:xfrm>
              <a:off x="3990975" y="5567363"/>
              <a:ext cx="11620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Binding Energy (</a:t>
              </a: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eV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" name="Rectangle 101"/>
            <p:cNvSpPr>
              <a:spLocks noChangeArrowheads="1"/>
            </p:cNvSpPr>
            <p:nvPr/>
          </p:nvSpPr>
          <p:spPr bwMode="auto">
            <a:xfrm rot="16200000">
              <a:off x="1957387" y="3095625"/>
              <a:ext cx="2190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c/s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" name="Freeform 102"/>
            <p:cNvSpPr>
              <a:spLocks/>
            </p:cNvSpPr>
            <p:nvPr/>
          </p:nvSpPr>
          <p:spPr bwMode="auto">
            <a:xfrm>
              <a:off x="2543175" y="3414712"/>
              <a:ext cx="2514600" cy="1695450"/>
            </a:xfrm>
            <a:custGeom>
              <a:avLst/>
              <a:gdLst/>
              <a:ahLst/>
              <a:cxnLst>
                <a:cxn ang="0">
                  <a:pos x="24" y="1032"/>
                </a:cxn>
                <a:cxn ang="0">
                  <a:pos x="60" y="1032"/>
                </a:cxn>
                <a:cxn ang="0">
                  <a:pos x="96" y="1038"/>
                </a:cxn>
                <a:cxn ang="0">
                  <a:pos x="132" y="1044"/>
                </a:cxn>
                <a:cxn ang="0">
                  <a:pos x="174" y="1044"/>
                </a:cxn>
                <a:cxn ang="0">
                  <a:pos x="210" y="1044"/>
                </a:cxn>
                <a:cxn ang="0">
                  <a:pos x="246" y="1050"/>
                </a:cxn>
                <a:cxn ang="0">
                  <a:pos x="282" y="1050"/>
                </a:cxn>
                <a:cxn ang="0">
                  <a:pos x="324" y="1044"/>
                </a:cxn>
                <a:cxn ang="0">
                  <a:pos x="360" y="1044"/>
                </a:cxn>
                <a:cxn ang="0">
                  <a:pos x="396" y="1056"/>
                </a:cxn>
                <a:cxn ang="0">
                  <a:pos x="438" y="1050"/>
                </a:cxn>
                <a:cxn ang="0">
                  <a:pos x="474" y="1056"/>
                </a:cxn>
                <a:cxn ang="0">
                  <a:pos x="510" y="1050"/>
                </a:cxn>
                <a:cxn ang="0">
                  <a:pos x="546" y="1056"/>
                </a:cxn>
                <a:cxn ang="0">
                  <a:pos x="588" y="1056"/>
                </a:cxn>
                <a:cxn ang="0">
                  <a:pos x="624" y="1056"/>
                </a:cxn>
                <a:cxn ang="0">
                  <a:pos x="660" y="1062"/>
                </a:cxn>
                <a:cxn ang="0">
                  <a:pos x="696" y="1062"/>
                </a:cxn>
                <a:cxn ang="0">
                  <a:pos x="738" y="1062"/>
                </a:cxn>
                <a:cxn ang="0">
                  <a:pos x="774" y="1062"/>
                </a:cxn>
                <a:cxn ang="0">
                  <a:pos x="810" y="1062"/>
                </a:cxn>
                <a:cxn ang="0">
                  <a:pos x="846" y="1068"/>
                </a:cxn>
                <a:cxn ang="0">
                  <a:pos x="888" y="1062"/>
                </a:cxn>
                <a:cxn ang="0">
                  <a:pos x="924" y="1062"/>
                </a:cxn>
                <a:cxn ang="0">
                  <a:pos x="960" y="1062"/>
                </a:cxn>
                <a:cxn ang="0">
                  <a:pos x="996" y="1068"/>
                </a:cxn>
                <a:cxn ang="0">
                  <a:pos x="1038" y="1062"/>
                </a:cxn>
                <a:cxn ang="0">
                  <a:pos x="1074" y="1062"/>
                </a:cxn>
                <a:cxn ang="0">
                  <a:pos x="1110" y="1044"/>
                </a:cxn>
                <a:cxn ang="0">
                  <a:pos x="1146" y="1032"/>
                </a:cxn>
                <a:cxn ang="0">
                  <a:pos x="1188" y="1014"/>
                </a:cxn>
                <a:cxn ang="0">
                  <a:pos x="1224" y="984"/>
                </a:cxn>
                <a:cxn ang="0">
                  <a:pos x="1260" y="936"/>
                </a:cxn>
                <a:cxn ang="0">
                  <a:pos x="1296" y="846"/>
                </a:cxn>
                <a:cxn ang="0">
                  <a:pos x="1338" y="702"/>
                </a:cxn>
                <a:cxn ang="0">
                  <a:pos x="1374" y="510"/>
                </a:cxn>
                <a:cxn ang="0">
                  <a:pos x="1410" y="276"/>
                </a:cxn>
                <a:cxn ang="0">
                  <a:pos x="1452" y="72"/>
                </a:cxn>
                <a:cxn ang="0">
                  <a:pos x="1488" y="0"/>
                </a:cxn>
                <a:cxn ang="0">
                  <a:pos x="1524" y="66"/>
                </a:cxn>
                <a:cxn ang="0">
                  <a:pos x="1560" y="264"/>
                </a:cxn>
              </a:cxnLst>
              <a:rect l="0" t="0" r="r" b="b"/>
              <a:pathLst>
                <a:path w="1584" h="1068">
                  <a:moveTo>
                    <a:pt x="0" y="1026"/>
                  </a:moveTo>
                  <a:lnTo>
                    <a:pt x="12" y="1026"/>
                  </a:lnTo>
                  <a:lnTo>
                    <a:pt x="24" y="1032"/>
                  </a:lnTo>
                  <a:lnTo>
                    <a:pt x="36" y="1032"/>
                  </a:lnTo>
                  <a:lnTo>
                    <a:pt x="48" y="1032"/>
                  </a:lnTo>
                  <a:lnTo>
                    <a:pt x="60" y="1032"/>
                  </a:lnTo>
                  <a:lnTo>
                    <a:pt x="72" y="1038"/>
                  </a:lnTo>
                  <a:lnTo>
                    <a:pt x="84" y="1038"/>
                  </a:lnTo>
                  <a:lnTo>
                    <a:pt x="96" y="1038"/>
                  </a:lnTo>
                  <a:lnTo>
                    <a:pt x="108" y="1038"/>
                  </a:lnTo>
                  <a:lnTo>
                    <a:pt x="120" y="1044"/>
                  </a:lnTo>
                  <a:lnTo>
                    <a:pt x="132" y="1044"/>
                  </a:lnTo>
                  <a:lnTo>
                    <a:pt x="150" y="1044"/>
                  </a:lnTo>
                  <a:lnTo>
                    <a:pt x="162" y="1038"/>
                  </a:lnTo>
                  <a:lnTo>
                    <a:pt x="174" y="1044"/>
                  </a:lnTo>
                  <a:lnTo>
                    <a:pt x="186" y="1050"/>
                  </a:lnTo>
                  <a:lnTo>
                    <a:pt x="198" y="1044"/>
                  </a:lnTo>
                  <a:lnTo>
                    <a:pt x="210" y="1044"/>
                  </a:lnTo>
                  <a:lnTo>
                    <a:pt x="222" y="1044"/>
                  </a:lnTo>
                  <a:lnTo>
                    <a:pt x="234" y="1044"/>
                  </a:lnTo>
                  <a:lnTo>
                    <a:pt x="246" y="1050"/>
                  </a:lnTo>
                  <a:lnTo>
                    <a:pt x="258" y="1044"/>
                  </a:lnTo>
                  <a:lnTo>
                    <a:pt x="270" y="1050"/>
                  </a:lnTo>
                  <a:lnTo>
                    <a:pt x="282" y="1050"/>
                  </a:lnTo>
                  <a:lnTo>
                    <a:pt x="300" y="1050"/>
                  </a:lnTo>
                  <a:lnTo>
                    <a:pt x="312" y="1050"/>
                  </a:lnTo>
                  <a:lnTo>
                    <a:pt x="324" y="1044"/>
                  </a:lnTo>
                  <a:lnTo>
                    <a:pt x="336" y="1050"/>
                  </a:lnTo>
                  <a:lnTo>
                    <a:pt x="348" y="1050"/>
                  </a:lnTo>
                  <a:lnTo>
                    <a:pt x="360" y="1044"/>
                  </a:lnTo>
                  <a:lnTo>
                    <a:pt x="372" y="1050"/>
                  </a:lnTo>
                  <a:lnTo>
                    <a:pt x="384" y="1056"/>
                  </a:lnTo>
                  <a:lnTo>
                    <a:pt x="396" y="1056"/>
                  </a:lnTo>
                  <a:lnTo>
                    <a:pt x="408" y="1050"/>
                  </a:lnTo>
                  <a:lnTo>
                    <a:pt x="420" y="1050"/>
                  </a:lnTo>
                  <a:lnTo>
                    <a:pt x="438" y="1050"/>
                  </a:lnTo>
                  <a:lnTo>
                    <a:pt x="450" y="1050"/>
                  </a:lnTo>
                  <a:lnTo>
                    <a:pt x="462" y="1056"/>
                  </a:lnTo>
                  <a:lnTo>
                    <a:pt x="474" y="1056"/>
                  </a:lnTo>
                  <a:lnTo>
                    <a:pt x="486" y="1056"/>
                  </a:lnTo>
                  <a:lnTo>
                    <a:pt x="498" y="1056"/>
                  </a:lnTo>
                  <a:lnTo>
                    <a:pt x="510" y="1050"/>
                  </a:lnTo>
                  <a:lnTo>
                    <a:pt x="522" y="1050"/>
                  </a:lnTo>
                  <a:lnTo>
                    <a:pt x="534" y="1050"/>
                  </a:lnTo>
                  <a:lnTo>
                    <a:pt x="546" y="1056"/>
                  </a:lnTo>
                  <a:lnTo>
                    <a:pt x="558" y="1062"/>
                  </a:lnTo>
                  <a:lnTo>
                    <a:pt x="570" y="1056"/>
                  </a:lnTo>
                  <a:lnTo>
                    <a:pt x="588" y="1056"/>
                  </a:lnTo>
                  <a:lnTo>
                    <a:pt x="600" y="1056"/>
                  </a:lnTo>
                  <a:lnTo>
                    <a:pt x="612" y="1056"/>
                  </a:lnTo>
                  <a:lnTo>
                    <a:pt x="624" y="1056"/>
                  </a:lnTo>
                  <a:lnTo>
                    <a:pt x="636" y="1062"/>
                  </a:lnTo>
                  <a:lnTo>
                    <a:pt x="648" y="1062"/>
                  </a:lnTo>
                  <a:lnTo>
                    <a:pt x="660" y="1062"/>
                  </a:lnTo>
                  <a:lnTo>
                    <a:pt x="672" y="1056"/>
                  </a:lnTo>
                  <a:lnTo>
                    <a:pt x="684" y="1056"/>
                  </a:lnTo>
                  <a:lnTo>
                    <a:pt x="696" y="1062"/>
                  </a:lnTo>
                  <a:lnTo>
                    <a:pt x="708" y="1056"/>
                  </a:lnTo>
                  <a:lnTo>
                    <a:pt x="726" y="1062"/>
                  </a:lnTo>
                  <a:lnTo>
                    <a:pt x="738" y="1062"/>
                  </a:lnTo>
                  <a:lnTo>
                    <a:pt x="750" y="1062"/>
                  </a:lnTo>
                  <a:lnTo>
                    <a:pt x="762" y="1062"/>
                  </a:lnTo>
                  <a:lnTo>
                    <a:pt x="774" y="1062"/>
                  </a:lnTo>
                  <a:lnTo>
                    <a:pt x="786" y="1062"/>
                  </a:lnTo>
                  <a:lnTo>
                    <a:pt x="798" y="1062"/>
                  </a:lnTo>
                  <a:lnTo>
                    <a:pt x="810" y="1062"/>
                  </a:lnTo>
                  <a:lnTo>
                    <a:pt x="822" y="1062"/>
                  </a:lnTo>
                  <a:lnTo>
                    <a:pt x="834" y="1068"/>
                  </a:lnTo>
                  <a:lnTo>
                    <a:pt x="846" y="1068"/>
                  </a:lnTo>
                  <a:lnTo>
                    <a:pt x="858" y="1062"/>
                  </a:lnTo>
                  <a:lnTo>
                    <a:pt x="876" y="1062"/>
                  </a:lnTo>
                  <a:lnTo>
                    <a:pt x="888" y="1062"/>
                  </a:lnTo>
                  <a:lnTo>
                    <a:pt x="900" y="1062"/>
                  </a:lnTo>
                  <a:lnTo>
                    <a:pt x="912" y="1062"/>
                  </a:lnTo>
                  <a:lnTo>
                    <a:pt x="924" y="1062"/>
                  </a:lnTo>
                  <a:lnTo>
                    <a:pt x="936" y="1062"/>
                  </a:lnTo>
                  <a:lnTo>
                    <a:pt x="948" y="1062"/>
                  </a:lnTo>
                  <a:lnTo>
                    <a:pt x="960" y="1062"/>
                  </a:lnTo>
                  <a:lnTo>
                    <a:pt x="972" y="1068"/>
                  </a:lnTo>
                  <a:lnTo>
                    <a:pt x="984" y="1068"/>
                  </a:lnTo>
                  <a:lnTo>
                    <a:pt x="996" y="1068"/>
                  </a:lnTo>
                  <a:lnTo>
                    <a:pt x="1008" y="1068"/>
                  </a:lnTo>
                  <a:lnTo>
                    <a:pt x="1026" y="1062"/>
                  </a:lnTo>
                  <a:lnTo>
                    <a:pt x="1038" y="1062"/>
                  </a:lnTo>
                  <a:lnTo>
                    <a:pt x="1050" y="1062"/>
                  </a:lnTo>
                  <a:lnTo>
                    <a:pt x="1062" y="1062"/>
                  </a:lnTo>
                  <a:lnTo>
                    <a:pt x="1074" y="1062"/>
                  </a:lnTo>
                  <a:lnTo>
                    <a:pt x="1086" y="1056"/>
                  </a:lnTo>
                  <a:lnTo>
                    <a:pt x="1098" y="1044"/>
                  </a:lnTo>
                  <a:lnTo>
                    <a:pt x="1110" y="1044"/>
                  </a:lnTo>
                  <a:lnTo>
                    <a:pt x="1122" y="1044"/>
                  </a:lnTo>
                  <a:lnTo>
                    <a:pt x="1134" y="1038"/>
                  </a:lnTo>
                  <a:lnTo>
                    <a:pt x="1146" y="1032"/>
                  </a:lnTo>
                  <a:lnTo>
                    <a:pt x="1164" y="1026"/>
                  </a:lnTo>
                  <a:lnTo>
                    <a:pt x="1176" y="1020"/>
                  </a:lnTo>
                  <a:lnTo>
                    <a:pt x="1188" y="1014"/>
                  </a:lnTo>
                  <a:lnTo>
                    <a:pt x="1200" y="1002"/>
                  </a:lnTo>
                  <a:lnTo>
                    <a:pt x="1212" y="990"/>
                  </a:lnTo>
                  <a:lnTo>
                    <a:pt x="1224" y="984"/>
                  </a:lnTo>
                  <a:lnTo>
                    <a:pt x="1236" y="972"/>
                  </a:lnTo>
                  <a:lnTo>
                    <a:pt x="1248" y="948"/>
                  </a:lnTo>
                  <a:lnTo>
                    <a:pt x="1260" y="936"/>
                  </a:lnTo>
                  <a:lnTo>
                    <a:pt x="1272" y="912"/>
                  </a:lnTo>
                  <a:lnTo>
                    <a:pt x="1284" y="882"/>
                  </a:lnTo>
                  <a:lnTo>
                    <a:pt x="1296" y="846"/>
                  </a:lnTo>
                  <a:lnTo>
                    <a:pt x="1314" y="804"/>
                  </a:lnTo>
                  <a:lnTo>
                    <a:pt x="1326" y="756"/>
                  </a:lnTo>
                  <a:lnTo>
                    <a:pt x="1338" y="702"/>
                  </a:lnTo>
                  <a:lnTo>
                    <a:pt x="1350" y="648"/>
                  </a:lnTo>
                  <a:lnTo>
                    <a:pt x="1362" y="582"/>
                  </a:lnTo>
                  <a:lnTo>
                    <a:pt x="1374" y="510"/>
                  </a:lnTo>
                  <a:lnTo>
                    <a:pt x="1386" y="432"/>
                  </a:lnTo>
                  <a:lnTo>
                    <a:pt x="1398" y="360"/>
                  </a:lnTo>
                  <a:lnTo>
                    <a:pt x="1410" y="276"/>
                  </a:lnTo>
                  <a:lnTo>
                    <a:pt x="1422" y="198"/>
                  </a:lnTo>
                  <a:lnTo>
                    <a:pt x="1434" y="126"/>
                  </a:lnTo>
                  <a:lnTo>
                    <a:pt x="1452" y="72"/>
                  </a:lnTo>
                  <a:lnTo>
                    <a:pt x="1464" y="30"/>
                  </a:lnTo>
                  <a:lnTo>
                    <a:pt x="1476" y="12"/>
                  </a:lnTo>
                  <a:lnTo>
                    <a:pt x="1488" y="0"/>
                  </a:lnTo>
                  <a:lnTo>
                    <a:pt x="1500" y="0"/>
                  </a:lnTo>
                  <a:lnTo>
                    <a:pt x="1512" y="24"/>
                  </a:lnTo>
                  <a:lnTo>
                    <a:pt x="1524" y="66"/>
                  </a:lnTo>
                  <a:lnTo>
                    <a:pt x="1536" y="132"/>
                  </a:lnTo>
                  <a:lnTo>
                    <a:pt x="1548" y="192"/>
                  </a:lnTo>
                  <a:lnTo>
                    <a:pt x="1560" y="264"/>
                  </a:lnTo>
                  <a:lnTo>
                    <a:pt x="1572" y="354"/>
                  </a:lnTo>
                  <a:lnTo>
                    <a:pt x="1584" y="43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03"/>
            <p:cNvSpPr>
              <a:spLocks/>
            </p:cNvSpPr>
            <p:nvPr/>
          </p:nvSpPr>
          <p:spPr bwMode="auto">
            <a:xfrm>
              <a:off x="5057775" y="4100513"/>
              <a:ext cx="1457325" cy="1076325"/>
            </a:xfrm>
            <a:custGeom>
              <a:avLst/>
              <a:gdLst/>
              <a:ahLst/>
              <a:cxnLst>
                <a:cxn ang="0">
                  <a:pos x="18" y="78"/>
                </a:cxn>
                <a:cxn ang="0">
                  <a:pos x="42" y="198"/>
                </a:cxn>
                <a:cxn ang="0">
                  <a:pos x="66" y="324"/>
                </a:cxn>
                <a:cxn ang="0">
                  <a:pos x="90" y="402"/>
                </a:cxn>
                <a:cxn ang="0">
                  <a:pos x="114" y="462"/>
                </a:cxn>
                <a:cxn ang="0">
                  <a:pos x="138" y="510"/>
                </a:cxn>
                <a:cxn ang="0">
                  <a:pos x="168" y="546"/>
                </a:cxn>
                <a:cxn ang="0">
                  <a:pos x="192" y="570"/>
                </a:cxn>
                <a:cxn ang="0">
                  <a:pos x="216" y="594"/>
                </a:cxn>
                <a:cxn ang="0">
                  <a:pos x="240" y="606"/>
                </a:cxn>
                <a:cxn ang="0">
                  <a:pos x="264" y="618"/>
                </a:cxn>
                <a:cxn ang="0">
                  <a:pos x="288" y="630"/>
                </a:cxn>
                <a:cxn ang="0">
                  <a:pos x="318" y="630"/>
                </a:cxn>
                <a:cxn ang="0">
                  <a:pos x="342" y="642"/>
                </a:cxn>
                <a:cxn ang="0">
                  <a:pos x="366" y="642"/>
                </a:cxn>
                <a:cxn ang="0">
                  <a:pos x="390" y="654"/>
                </a:cxn>
                <a:cxn ang="0">
                  <a:pos x="414" y="654"/>
                </a:cxn>
                <a:cxn ang="0">
                  <a:pos x="438" y="660"/>
                </a:cxn>
                <a:cxn ang="0">
                  <a:pos x="468" y="654"/>
                </a:cxn>
                <a:cxn ang="0">
                  <a:pos x="492" y="660"/>
                </a:cxn>
                <a:cxn ang="0">
                  <a:pos x="516" y="660"/>
                </a:cxn>
                <a:cxn ang="0">
                  <a:pos x="540" y="660"/>
                </a:cxn>
                <a:cxn ang="0">
                  <a:pos x="564" y="660"/>
                </a:cxn>
                <a:cxn ang="0">
                  <a:pos x="594" y="660"/>
                </a:cxn>
                <a:cxn ang="0">
                  <a:pos x="618" y="666"/>
                </a:cxn>
                <a:cxn ang="0">
                  <a:pos x="642" y="666"/>
                </a:cxn>
                <a:cxn ang="0">
                  <a:pos x="666" y="666"/>
                </a:cxn>
                <a:cxn ang="0">
                  <a:pos x="690" y="672"/>
                </a:cxn>
                <a:cxn ang="0">
                  <a:pos x="714" y="666"/>
                </a:cxn>
                <a:cxn ang="0">
                  <a:pos x="744" y="666"/>
                </a:cxn>
                <a:cxn ang="0">
                  <a:pos x="768" y="672"/>
                </a:cxn>
                <a:cxn ang="0">
                  <a:pos x="792" y="666"/>
                </a:cxn>
                <a:cxn ang="0">
                  <a:pos x="816" y="666"/>
                </a:cxn>
                <a:cxn ang="0">
                  <a:pos x="840" y="672"/>
                </a:cxn>
                <a:cxn ang="0">
                  <a:pos x="864" y="672"/>
                </a:cxn>
                <a:cxn ang="0">
                  <a:pos x="894" y="672"/>
                </a:cxn>
                <a:cxn ang="0">
                  <a:pos x="918" y="666"/>
                </a:cxn>
              </a:cxnLst>
              <a:rect l="0" t="0" r="r" b="b"/>
              <a:pathLst>
                <a:path w="918" h="678">
                  <a:moveTo>
                    <a:pt x="0" y="0"/>
                  </a:moveTo>
                  <a:lnTo>
                    <a:pt x="18" y="78"/>
                  </a:lnTo>
                  <a:lnTo>
                    <a:pt x="30" y="138"/>
                  </a:lnTo>
                  <a:lnTo>
                    <a:pt x="42" y="198"/>
                  </a:lnTo>
                  <a:lnTo>
                    <a:pt x="54" y="264"/>
                  </a:lnTo>
                  <a:lnTo>
                    <a:pt x="66" y="324"/>
                  </a:lnTo>
                  <a:lnTo>
                    <a:pt x="78" y="372"/>
                  </a:lnTo>
                  <a:lnTo>
                    <a:pt x="90" y="402"/>
                  </a:lnTo>
                  <a:lnTo>
                    <a:pt x="102" y="432"/>
                  </a:lnTo>
                  <a:lnTo>
                    <a:pt x="114" y="462"/>
                  </a:lnTo>
                  <a:lnTo>
                    <a:pt x="126" y="498"/>
                  </a:lnTo>
                  <a:lnTo>
                    <a:pt x="138" y="510"/>
                  </a:lnTo>
                  <a:lnTo>
                    <a:pt x="156" y="522"/>
                  </a:lnTo>
                  <a:lnTo>
                    <a:pt x="168" y="546"/>
                  </a:lnTo>
                  <a:lnTo>
                    <a:pt x="180" y="558"/>
                  </a:lnTo>
                  <a:lnTo>
                    <a:pt x="192" y="570"/>
                  </a:lnTo>
                  <a:lnTo>
                    <a:pt x="204" y="582"/>
                  </a:lnTo>
                  <a:lnTo>
                    <a:pt x="216" y="594"/>
                  </a:lnTo>
                  <a:lnTo>
                    <a:pt x="228" y="600"/>
                  </a:lnTo>
                  <a:lnTo>
                    <a:pt x="240" y="606"/>
                  </a:lnTo>
                  <a:lnTo>
                    <a:pt x="252" y="612"/>
                  </a:lnTo>
                  <a:lnTo>
                    <a:pt x="264" y="618"/>
                  </a:lnTo>
                  <a:lnTo>
                    <a:pt x="276" y="630"/>
                  </a:lnTo>
                  <a:lnTo>
                    <a:pt x="288" y="630"/>
                  </a:lnTo>
                  <a:lnTo>
                    <a:pt x="306" y="624"/>
                  </a:lnTo>
                  <a:lnTo>
                    <a:pt x="318" y="630"/>
                  </a:lnTo>
                  <a:lnTo>
                    <a:pt x="330" y="642"/>
                  </a:lnTo>
                  <a:lnTo>
                    <a:pt x="342" y="642"/>
                  </a:lnTo>
                  <a:lnTo>
                    <a:pt x="354" y="642"/>
                  </a:lnTo>
                  <a:lnTo>
                    <a:pt x="366" y="642"/>
                  </a:lnTo>
                  <a:lnTo>
                    <a:pt x="378" y="642"/>
                  </a:lnTo>
                  <a:lnTo>
                    <a:pt x="390" y="654"/>
                  </a:lnTo>
                  <a:lnTo>
                    <a:pt x="402" y="660"/>
                  </a:lnTo>
                  <a:lnTo>
                    <a:pt x="414" y="654"/>
                  </a:lnTo>
                  <a:lnTo>
                    <a:pt x="426" y="660"/>
                  </a:lnTo>
                  <a:lnTo>
                    <a:pt x="438" y="660"/>
                  </a:lnTo>
                  <a:lnTo>
                    <a:pt x="456" y="660"/>
                  </a:lnTo>
                  <a:lnTo>
                    <a:pt x="468" y="654"/>
                  </a:lnTo>
                  <a:lnTo>
                    <a:pt x="480" y="660"/>
                  </a:lnTo>
                  <a:lnTo>
                    <a:pt x="492" y="660"/>
                  </a:lnTo>
                  <a:lnTo>
                    <a:pt x="504" y="660"/>
                  </a:lnTo>
                  <a:lnTo>
                    <a:pt x="516" y="660"/>
                  </a:lnTo>
                  <a:lnTo>
                    <a:pt x="528" y="660"/>
                  </a:lnTo>
                  <a:lnTo>
                    <a:pt x="540" y="660"/>
                  </a:lnTo>
                  <a:lnTo>
                    <a:pt x="552" y="666"/>
                  </a:lnTo>
                  <a:lnTo>
                    <a:pt x="564" y="660"/>
                  </a:lnTo>
                  <a:lnTo>
                    <a:pt x="576" y="660"/>
                  </a:lnTo>
                  <a:lnTo>
                    <a:pt x="594" y="660"/>
                  </a:lnTo>
                  <a:lnTo>
                    <a:pt x="606" y="660"/>
                  </a:lnTo>
                  <a:lnTo>
                    <a:pt x="618" y="666"/>
                  </a:lnTo>
                  <a:lnTo>
                    <a:pt x="630" y="660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6"/>
                  </a:lnTo>
                  <a:lnTo>
                    <a:pt x="678" y="666"/>
                  </a:lnTo>
                  <a:lnTo>
                    <a:pt x="690" y="672"/>
                  </a:lnTo>
                  <a:lnTo>
                    <a:pt x="702" y="666"/>
                  </a:lnTo>
                  <a:lnTo>
                    <a:pt x="714" y="666"/>
                  </a:lnTo>
                  <a:lnTo>
                    <a:pt x="726" y="666"/>
                  </a:lnTo>
                  <a:lnTo>
                    <a:pt x="744" y="666"/>
                  </a:lnTo>
                  <a:lnTo>
                    <a:pt x="756" y="672"/>
                  </a:lnTo>
                  <a:lnTo>
                    <a:pt x="768" y="672"/>
                  </a:lnTo>
                  <a:lnTo>
                    <a:pt x="780" y="666"/>
                  </a:lnTo>
                  <a:lnTo>
                    <a:pt x="792" y="666"/>
                  </a:lnTo>
                  <a:lnTo>
                    <a:pt x="804" y="666"/>
                  </a:lnTo>
                  <a:lnTo>
                    <a:pt x="816" y="666"/>
                  </a:lnTo>
                  <a:lnTo>
                    <a:pt x="828" y="666"/>
                  </a:lnTo>
                  <a:lnTo>
                    <a:pt x="840" y="672"/>
                  </a:lnTo>
                  <a:lnTo>
                    <a:pt x="852" y="672"/>
                  </a:lnTo>
                  <a:lnTo>
                    <a:pt x="864" y="672"/>
                  </a:lnTo>
                  <a:lnTo>
                    <a:pt x="882" y="678"/>
                  </a:lnTo>
                  <a:lnTo>
                    <a:pt x="894" y="672"/>
                  </a:lnTo>
                  <a:lnTo>
                    <a:pt x="906" y="666"/>
                  </a:lnTo>
                  <a:lnTo>
                    <a:pt x="918" y="66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04"/>
            <p:cNvSpPr>
              <a:spLocks/>
            </p:cNvSpPr>
            <p:nvPr/>
          </p:nvSpPr>
          <p:spPr bwMode="auto">
            <a:xfrm>
              <a:off x="2419350" y="2519362"/>
              <a:ext cx="2524125" cy="2400300"/>
            </a:xfrm>
            <a:custGeom>
              <a:avLst/>
              <a:gdLst/>
              <a:ahLst/>
              <a:cxnLst>
                <a:cxn ang="0">
                  <a:pos x="24" y="1470"/>
                </a:cxn>
                <a:cxn ang="0">
                  <a:pos x="60" y="1470"/>
                </a:cxn>
                <a:cxn ang="0">
                  <a:pos x="96" y="1476"/>
                </a:cxn>
                <a:cxn ang="0">
                  <a:pos x="138" y="1476"/>
                </a:cxn>
                <a:cxn ang="0">
                  <a:pos x="174" y="1476"/>
                </a:cxn>
                <a:cxn ang="0">
                  <a:pos x="210" y="1476"/>
                </a:cxn>
                <a:cxn ang="0">
                  <a:pos x="246" y="1482"/>
                </a:cxn>
                <a:cxn ang="0">
                  <a:pos x="288" y="1482"/>
                </a:cxn>
                <a:cxn ang="0">
                  <a:pos x="324" y="1488"/>
                </a:cxn>
                <a:cxn ang="0">
                  <a:pos x="360" y="1488"/>
                </a:cxn>
                <a:cxn ang="0">
                  <a:pos x="396" y="1494"/>
                </a:cxn>
                <a:cxn ang="0">
                  <a:pos x="438" y="1494"/>
                </a:cxn>
                <a:cxn ang="0">
                  <a:pos x="474" y="1500"/>
                </a:cxn>
                <a:cxn ang="0">
                  <a:pos x="510" y="1488"/>
                </a:cxn>
                <a:cxn ang="0">
                  <a:pos x="546" y="1500"/>
                </a:cxn>
                <a:cxn ang="0">
                  <a:pos x="588" y="1494"/>
                </a:cxn>
                <a:cxn ang="0">
                  <a:pos x="624" y="1500"/>
                </a:cxn>
                <a:cxn ang="0">
                  <a:pos x="660" y="1500"/>
                </a:cxn>
                <a:cxn ang="0">
                  <a:pos x="696" y="1506"/>
                </a:cxn>
                <a:cxn ang="0">
                  <a:pos x="738" y="1506"/>
                </a:cxn>
                <a:cxn ang="0">
                  <a:pos x="774" y="1506"/>
                </a:cxn>
                <a:cxn ang="0">
                  <a:pos x="810" y="1506"/>
                </a:cxn>
                <a:cxn ang="0">
                  <a:pos x="846" y="1506"/>
                </a:cxn>
                <a:cxn ang="0">
                  <a:pos x="888" y="1506"/>
                </a:cxn>
                <a:cxn ang="0">
                  <a:pos x="924" y="1506"/>
                </a:cxn>
                <a:cxn ang="0">
                  <a:pos x="960" y="1512"/>
                </a:cxn>
                <a:cxn ang="0">
                  <a:pos x="996" y="1506"/>
                </a:cxn>
                <a:cxn ang="0">
                  <a:pos x="1038" y="1506"/>
                </a:cxn>
                <a:cxn ang="0">
                  <a:pos x="1074" y="1506"/>
                </a:cxn>
                <a:cxn ang="0">
                  <a:pos x="1110" y="1500"/>
                </a:cxn>
                <a:cxn ang="0">
                  <a:pos x="1152" y="1494"/>
                </a:cxn>
                <a:cxn ang="0">
                  <a:pos x="1188" y="1482"/>
                </a:cxn>
                <a:cxn ang="0">
                  <a:pos x="1224" y="1470"/>
                </a:cxn>
                <a:cxn ang="0">
                  <a:pos x="1260" y="1434"/>
                </a:cxn>
                <a:cxn ang="0">
                  <a:pos x="1302" y="1398"/>
                </a:cxn>
                <a:cxn ang="0">
                  <a:pos x="1338" y="1320"/>
                </a:cxn>
                <a:cxn ang="0">
                  <a:pos x="1374" y="1200"/>
                </a:cxn>
                <a:cxn ang="0">
                  <a:pos x="1410" y="978"/>
                </a:cxn>
                <a:cxn ang="0">
                  <a:pos x="1452" y="672"/>
                </a:cxn>
                <a:cxn ang="0">
                  <a:pos x="1488" y="336"/>
                </a:cxn>
                <a:cxn ang="0">
                  <a:pos x="1524" y="66"/>
                </a:cxn>
                <a:cxn ang="0">
                  <a:pos x="1560" y="6"/>
                </a:cxn>
              </a:cxnLst>
              <a:rect l="0" t="0" r="r" b="b"/>
              <a:pathLst>
                <a:path w="1590" h="1512">
                  <a:moveTo>
                    <a:pt x="0" y="1464"/>
                  </a:moveTo>
                  <a:lnTo>
                    <a:pt x="12" y="1470"/>
                  </a:lnTo>
                  <a:lnTo>
                    <a:pt x="24" y="1470"/>
                  </a:lnTo>
                  <a:lnTo>
                    <a:pt x="36" y="1470"/>
                  </a:lnTo>
                  <a:lnTo>
                    <a:pt x="48" y="1470"/>
                  </a:lnTo>
                  <a:lnTo>
                    <a:pt x="60" y="1470"/>
                  </a:lnTo>
                  <a:lnTo>
                    <a:pt x="72" y="1476"/>
                  </a:lnTo>
                  <a:lnTo>
                    <a:pt x="84" y="1476"/>
                  </a:lnTo>
                  <a:lnTo>
                    <a:pt x="96" y="1476"/>
                  </a:lnTo>
                  <a:lnTo>
                    <a:pt x="108" y="1482"/>
                  </a:lnTo>
                  <a:lnTo>
                    <a:pt x="120" y="1482"/>
                  </a:lnTo>
                  <a:lnTo>
                    <a:pt x="138" y="1476"/>
                  </a:lnTo>
                  <a:lnTo>
                    <a:pt x="150" y="1470"/>
                  </a:lnTo>
                  <a:lnTo>
                    <a:pt x="162" y="1470"/>
                  </a:lnTo>
                  <a:lnTo>
                    <a:pt x="174" y="1476"/>
                  </a:lnTo>
                  <a:lnTo>
                    <a:pt x="186" y="1482"/>
                  </a:lnTo>
                  <a:lnTo>
                    <a:pt x="198" y="1482"/>
                  </a:lnTo>
                  <a:lnTo>
                    <a:pt x="210" y="1476"/>
                  </a:lnTo>
                  <a:lnTo>
                    <a:pt x="222" y="1482"/>
                  </a:lnTo>
                  <a:lnTo>
                    <a:pt x="234" y="1482"/>
                  </a:lnTo>
                  <a:lnTo>
                    <a:pt x="246" y="1482"/>
                  </a:lnTo>
                  <a:lnTo>
                    <a:pt x="258" y="1482"/>
                  </a:lnTo>
                  <a:lnTo>
                    <a:pt x="270" y="1482"/>
                  </a:lnTo>
                  <a:lnTo>
                    <a:pt x="288" y="1482"/>
                  </a:lnTo>
                  <a:lnTo>
                    <a:pt x="300" y="1482"/>
                  </a:lnTo>
                  <a:lnTo>
                    <a:pt x="312" y="1488"/>
                  </a:lnTo>
                  <a:lnTo>
                    <a:pt x="324" y="1488"/>
                  </a:lnTo>
                  <a:lnTo>
                    <a:pt x="336" y="1482"/>
                  </a:lnTo>
                  <a:lnTo>
                    <a:pt x="348" y="1488"/>
                  </a:lnTo>
                  <a:lnTo>
                    <a:pt x="360" y="1488"/>
                  </a:lnTo>
                  <a:lnTo>
                    <a:pt x="372" y="1488"/>
                  </a:lnTo>
                  <a:lnTo>
                    <a:pt x="384" y="1494"/>
                  </a:lnTo>
                  <a:lnTo>
                    <a:pt x="396" y="1494"/>
                  </a:lnTo>
                  <a:lnTo>
                    <a:pt x="408" y="1494"/>
                  </a:lnTo>
                  <a:lnTo>
                    <a:pt x="426" y="1494"/>
                  </a:lnTo>
                  <a:lnTo>
                    <a:pt x="438" y="1494"/>
                  </a:lnTo>
                  <a:lnTo>
                    <a:pt x="450" y="1494"/>
                  </a:lnTo>
                  <a:lnTo>
                    <a:pt x="462" y="1494"/>
                  </a:lnTo>
                  <a:lnTo>
                    <a:pt x="474" y="1500"/>
                  </a:lnTo>
                  <a:lnTo>
                    <a:pt x="486" y="1488"/>
                  </a:lnTo>
                  <a:lnTo>
                    <a:pt x="498" y="1488"/>
                  </a:lnTo>
                  <a:lnTo>
                    <a:pt x="510" y="1488"/>
                  </a:lnTo>
                  <a:lnTo>
                    <a:pt x="522" y="1488"/>
                  </a:lnTo>
                  <a:lnTo>
                    <a:pt x="534" y="1494"/>
                  </a:lnTo>
                  <a:lnTo>
                    <a:pt x="546" y="1500"/>
                  </a:lnTo>
                  <a:lnTo>
                    <a:pt x="558" y="1500"/>
                  </a:lnTo>
                  <a:lnTo>
                    <a:pt x="576" y="1500"/>
                  </a:lnTo>
                  <a:lnTo>
                    <a:pt x="588" y="1494"/>
                  </a:lnTo>
                  <a:lnTo>
                    <a:pt x="600" y="1494"/>
                  </a:lnTo>
                  <a:lnTo>
                    <a:pt x="612" y="1500"/>
                  </a:lnTo>
                  <a:lnTo>
                    <a:pt x="624" y="1500"/>
                  </a:lnTo>
                  <a:lnTo>
                    <a:pt x="636" y="1500"/>
                  </a:lnTo>
                  <a:lnTo>
                    <a:pt x="648" y="1500"/>
                  </a:lnTo>
                  <a:lnTo>
                    <a:pt x="660" y="1500"/>
                  </a:lnTo>
                  <a:lnTo>
                    <a:pt x="672" y="1500"/>
                  </a:lnTo>
                  <a:lnTo>
                    <a:pt x="684" y="1506"/>
                  </a:lnTo>
                  <a:lnTo>
                    <a:pt x="696" y="1506"/>
                  </a:lnTo>
                  <a:lnTo>
                    <a:pt x="714" y="1500"/>
                  </a:lnTo>
                  <a:lnTo>
                    <a:pt x="726" y="1500"/>
                  </a:lnTo>
                  <a:lnTo>
                    <a:pt x="738" y="1506"/>
                  </a:lnTo>
                  <a:lnTo>
                    <a:pt x="750" y="1506"/>
                  </a:lnTo>
                  <a:lnTo>
                    <a:pt x="762" y="1500"/>
                  </a:lnTo>
                  <a:lnTo>
                    <a:pt x="774" y="1506"/>
                  </a:lnTo>
                  <a:lnTo>
                    <a:pt x="786" y="1500"/>
                  </a:lnTo>
                  <a:lnTo>
                    <a:pt x="798" y="1506"/>
                  </a:lnTo>
                  <a:lnTo>
                    <a:pt x="810" y="1506"/>
                  </a:lnTo>
                  <a:lnTo>
                    <a:pt x="822" y="1500"/>
                  </a:lnTo>
                  <a:lnTo>
                    <a:pt x="834" y="1506"/>
                  </a:lnTo>
                  <a:lnTo>
                    <a:pt x="846" y="1506"/>
                  </a:lnTo>
                  <a:lnTo>
                    <a:pt x="864" y="1512"/>
                  </a:lnTo>
                  <a:lnTo>
                    <a:pt x="876" y="1506"/>
                  </a:lnTo>
                  <a:lnTo>
                    <a:pt x="888" y="1506"/>
                  </a:lnTo>
                  <a:lnTo>
                    <a:pt x="900" y="1506"/>
                  </a:lnTo>
                  <a:lnTo>
                    <a:pt x="912" y="1512"/>
                  </a:lnTo>
                  <a:lnTo>
                    <a:pt x="924" y="1506"/>
                  </a:lnTo>
                  <a:lnTo>
                    <a:pt x="936" y="1500"/>
                  </a:lnTo>
                  <a:lnTo>
                    <a:pt x="948" y="1506"/>
                  </a:lnTo>
                  <a:lnTo>
                    <a:pt x="960" y="1512"/>
                  </a:lnTo>
                  <a:lnTo>
                    <a:pt x="972" y="1512"/>
                  </a:lnTo>
                  <a:lnTo>
                    <a:pt x="984" y="1506"/>
                  </a:lnTo>
                  <a:lnTo>
                    <a:pt x="996" y="1506"/>
                  </a:lnTo>
                  <a:lnTo>
                    <a:pt x="1014" y="1512"/>
                  </a:lnTo>
                  <a:lnTo>
                    <a:pt x="1026" y="1512"/>
                  </a:lnTo>
                  <a:lnTo>
                    <a:pt x="1038" y="1506"/>
                  </a:lnTo>
                  <a:lnTo>
                    <a:pt x="1050" y="1506"/>
                  </a:lnTo>
                  <a:lnTo>
                    <a:pt x="1062" y="1506"/>
                  </a:lnTo>
                  <a:lnTo>
                    <a:pt x="1074" y="1506"/>
                  </a:lnTo>
                  <a:lnTo>
                    <a:pt x="1086" y="1506"/>
                  </a:lnTo>
                  <a:lnTo>
                    <a:pt x="1098" y="1500"/>
                  </a:lnTo>
                  <a:lnTo>
                    <a:pt x="1110" y="1500"/>
                  </a:lnTo>
                  <a:lnTo>
                    <a:pt x="1122" y="1500"/>
                  </a:lnTo>
                  <a:lnTo>
                    <a:pt x="1134" y="1500"/>
                  </a:lnTo>
                  <a:lnTo>
                    <a:pt x="1152" y="1494"/>
                  </a:lnTo>
                  <a:lnTo>
                    <a:pt x="1164" y="1494"/>
                  </a:lnTo>
                  <a:lnTo>
                    <a:pt x="1176" y="1488"/>
                  </a:lnTo>
                  <a:lnTo>
                    <a:pt x="1188" y="1482"/>
                  </a:lnTo>
                  <a:lnTo>
                    <a:pt x="1200" y="1482"/>
                  </a:lnTo>
                  <a:lnTo>
                    <a:pt x="1212" y="1470"/>
                  </a:lnTo>
                  <a:lnTo>
                    <a:pt x="1224" y="1470"/>
                  </a:lnTo>
                  <a:lnTo>
                    <a:pt x="1236" y="1458"/>
                  </a:lnTo>
                  <a:lnTo>
                    <a:pt x="1248" y="1446"/>
                  </a:lnTo>
                  <a:lnTo>
                    <a:pt x="1260" y="1434"/>
                  </a:lnTo>
                  <a:lnTo>
                    <a:pt x="1272" y="1422"/>
                  </a:lnTo>
                  <a:lnTo>
                    <a:pt x="1284" y="1410"/>
                  </a:lnTo>
                  <a:lnTo>
                    <a:pt x="1302" y="1398"/>
                  </a:lnTo>
                  <a:lnTo>
                    <a:pt x="1314" y="1380"/>
                  </a:lnTo>
                  <a:lnTo>
                    <a:pt x="1326" y="1356"/>
                  </a:lnTo>
                  <a:lnTo>
                    <a:pt x="1338" y="1320"/>
                  </a:lnTo>
                  <a:lnTo>
                    <a:pt x="1350" y="1284"/>
                  </a:lnTo>
                  <a:lnTo>
                    <a:pt x="1362" y="1242"/>
                  </a:lnTo>
                  <a:lnTo>
                    <a:pt x="1374" y="1200"/>
                  </a:lnTo>
                  <a:lnTo>
                    <a:pt x="1386" y="1134"/>
                  </a:lnTo>
                  <a:lnTo>
                    <a:pt x="1398" y="1056"/>
                  </a:lnTo>
                  <a:lnTo>
                    <a:pt x="1410" y="978"/>
                  </a:lnTo>
                  <a:lnTo>
                    <a:pt x="1422" y="888"/>
                  </a:lnTo>
                  <a:lnTo>
                    <a:pt x="1440" y="786"/>
                  </a:lnTo>
                  <a:lnTo>
                    <a:pt x="1452" y="672"/>
                  </a:lnTo>
                  <a:lnTo>
                    <a:pt x="1464" y="552"/>
                  </a:lnTo>
                  <a:lnTo>
                    <a:pt x="1476" y="444"/>
                  </a:lnTo>
                  <a:lnTo>
                    <a:pt x="1488" y="336"/>
                  </a:lnTo>
                  <a:lnTo>
                    <a:pt x="1500" y="234"/>
                  </a:lnTo>
                  <a:lnTo>
                    <a:pt x="1512" y="138"/>
                  </a:lnTo>
                  <a:lnTo>
                    <a:pt x="1524" y="66"/>
                  </a:lnTo>
                  <a:lnTo>
                    <a:pt x="1536" y="24"/>
                  </a:lnTo>
                  <a:lnTo>
                    <a:pt x="1548" y="0"/>
                  </a:lnTo>
                  <a:lnTo>
                    <a:pt x="1560" y="6"/>
                  </a:lnTo>
                  <a:lnTo>
                    <a:pt x="1572" y="42"/>
                  </a:lnTo>
                  <a:lnTo>
                    <a:pt x="1590" y="10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05"/>
            <p:cNvSpPr>
              <a:spLocks/>
            </p:cNvSpPr>
            <p:nvPr/>
          </p:nvSpPr>
          <p:spPr bwMode="auto">
            <a:xfrm>
              <a:off x="4943475" y="2690812"/>
              <a:ext cx="1447800" cy="2305050"/>
            </a:xfrm>
            <a:custGeom>
              <a:avLst/>
              <a:gdLst/>
              <a:ahLst/>
              <a:cxnLst>
                <a:cxn ang="0">
                  <a:pos x="12" y="78"/>
                </a:cxn>
                <a:cxn ang="0">
                  <a:pos x="36" y="282"/>
                </a:cxn>
                <a:cxn ang="0">
                  <a:pos x="60" y="516"/>
                </a:cxn>
                <a:cxn ang="0">
                  <a:pos x="84" y="732"/>
                </a:cxn>
                <a:cxn ang="0">
                  <a:pos x="108" y="906"/>
                </a:cxn>
                <a:cxn ang="0">
                  <a:pos x="132" y="1056"/>
                </a:cxn>
                <a:cxn ang="0">
                  <a:pos x="162" y="1158"/>
                </a:cxn>
                <a:cxn ang="0">
                  <a:pos x="186" y="1230"/>
                </a:cxn>
                <a:cxn ang="0">
                  <a:pos x="210" y="1278"/>
                </a:cxn>
                <a:cxn ang="0">
                  <a:pos x="234" y="1320"/>
                </a:cxn>
                <a:cxn ang="0">
                  <a:pos x="258" y="1344"/>
                </a:cxn>
                <a:cxn ang="0">
                  <a:pos x="288" y="1368"/>
                </a:cxn>
                <a:cxn ang="0">
                  <a:pos x="312" y="1386"/>
                </a:cxn>
                <a:cxn ang="0">
                  <a:pos x="336" y="1392"/>
                </a:cxn>
                <a:cxn ang="0">
                  <a:pos x="360" y="1404"/>
                </a:cxn>
                <a:cxn ang="0">
                  <a:pos x="384" y="1416"/>
                </a:cxn>
                <a:cxn ang="0">
                  <a:pos x="408" y="1422"/>
                </a:cxn>
                <a:cxn ang="0">
                  <a:pos x="438" y="1428"/>
                </a:cxn>
                <a:cxn ang="0">
                  <a:pos x="462" y="1428"/>
                </a:cxn>
                <a:cxn ang="0">
                  <a:pos x="486" y="1434"/>
                </a:cxn>
                <a:cxn ang="0">
                  <a:pos x="510" y="1440"/>
                </a:cxn>
                <a:cxn ang="0">
                  <a:pos x="534" y="1440"/>
                </a:cxn>
                <a:cxn ang="0">
                  <a:pos x="558" y="1446"/>
                </a:cxn>
                <a:cxn ang="0">
                  <a:pos x="588" y="1440"/>
                </a:cxn>
                <a:cxn ang="0">
                  <a:pos x="612" y="1446"/>
                </a:cxn>
                <a:cxn ang="0">
                  <a:pos x="636" y="1440"/>
                </a:cxn>
                <a:cxn ang="0">
                  <a:pos x="660" y="1446"/>
                </a:cxn>
                <a:cxn ang="0">
                  <a:pos x="684" y="1446"/>
                </a:cxn>
                <a:cxn ang="0">
                  <a:pos x="708" y="1452"/>
                </a:cxn>
                <a:cxn ang="0">
                  <a:pos x="738" y="1452"/>
                </a:cxn>
                <a:cxn ang="0">
                  <a:pos x="762" y="1452"/>
                </a:cxn>
                <a:cxn ang="0">
                  <a:pos x="786" y="1452"/>
                </a:cxn>
                <a:cxn ang="0">
                  <a:pos x="810" y="1452"/>
                </a:cxn>
                <a:cxn ang="0">
                  <a:pos x="834" y="1452"/>
                </a:cxn>
                <a:cxn ang="0">
                  <a:pos x="864" y="1452"/>
                </a:cxn>
                <a:cxn ang="0">
                  <a:pos x="888" y="1452"/>
                </a:cxn>
                <a:cxn ang="0">
                  <a:pos x="912" y="1446"/>
                </a:cxn>
              </a:cxnLst>
              <a:rect l="0" t="0" r="r" b="b"/>
              <a:pathLst>
                <a:path w="912" h="1452">
                  <a:moveTo>
                    <a:pt x="0" y="0"/>
                  </a:moveTo>
                  <a:lnTo>
                    <a:pt x="12" y="78"/>
                  </a:lnTo>
                  <a:lnTo>
                    <a:pt x="24" y="168"/>
                  </a:lnTo>
                  <a:lnTo>
                    <a:pt x="36" y="282"/>
                  </a:lnTo>
                  <a:lnTo>
                    <a:pt x="48" y="402"/>
                  </a:lnTo>
                  <a:lnTo>
                    <a:pt x="60" y="516"/>
                  </a:lnTo>
                  <a:lnTo>
                    <a:pt x="72" y="624"/>
                  </a:lnTo>
                  <a:lnTo>
                    <a:pt x="84" y="732"/>
                  </a:lnTo>
                  <a:lnTo>
                    <a:pt x="96" y="822"/>
                  </a:lnTo>
                  <a:lnTo>
                    <a:pt x="108" y="906"/>
                  </a:lnTo>
                  <a:lnTo>
                    <a:pt x="120" y="996"/>
                  </a:lnTo>
                  <a:lnTo>
                    <a:pt x="132" y="1056"/>
                  </a:lnTo>
                  <a:lnTo>
                    <a:pt x="150" y="1116"/>
                  </a:lnTo>
                  <a:lnTo>
                    <a:pt x="162" y="1158"/>
                  </a:lnTo>
                  <a:lnTo>
                    <a:pt x="174" y="1194"/>
                  </a:lnTo>
                  <a:lnTo>
                    <a:pt x="186" y="1230"/>
                  </a:lnTo>
                  <a:lnTo>
                    <a:pt x="198" y="1254"/>
                  </a:lnTo>
                  <a:lnTo>
                    <a:pt x="210" y="1278"/>
                  </a:lnTo>
                  <a:lnTo>
                    <a:pt x="222" y="1302"/>
                  </a:lnTo>
                  <a:lnTo>
                    <a:pt x="234" y="1320"/>
                  </a:lnTo>
                  <a:lnTo>
                    <a:pt x="246" y="1332"/>
                  </a:lnTo>
                  <a:lnTo>
                    <a:pt x="258" y="1344"/>
                  </a:lnTo>
                  <a:lnTo>
                    <a:pt x="270" y="1350"/>
                  </a:lnTo>
                  <a:lnTo>
                    <a:pt x="288" y="1368"/>
                  </a:lnTo>
                  <a:lnTo>
                    <a:pt x="300" y="1380"/>
                  </a:lnTo>
                  <a:lnTo>
                    <a:pt x="312" y="1386"/>
                  </a:lnTo>
                  <a:lnTo>
                    <a:pt x="324" y="1386"/>
                  </a:lnTo>
                  <a:lnTo>
                    <a:pt x="336" y="1392"/>
                  </a:lnTo>
                  <a:lnTo>
                    <a:pt x="348" y="1404"/>
                  </a:lnTo>
                  <a:lnTo>
                    <a:pt x="360" y="1404"/>
                  </a:lnTo>
                  <a:lnTo>
                    <a:pt x="372" y="1410"/>
                  </a:lnTo>
                  <a:lnTo>
                    <a:pt x="384" y="1416"/>
                  </a:lnTo>
                  <a:lnTo>
                    <a:pt x="396" y="1416"/>
                  </a:lnTo>
                  <a:lnTo>
                    <a:pt x="408" y="1422"/>
                  </a:lnTo>
                  <a:lnTo>
                    <a:pt x="420" y="1428"/>
                  </a:lnTo>
                  <a:lnTo>
                    <a:pt x="438" y="1428"/>
                  </a:lnTo>
                  <a:lnTo>
                    <a:pt x="450" y="1428"/>
                  </a:lnTo>
                  <a:lnTo>
                    <a:pt x="462" y="1428"/>
                  </a:lnTo>
                  <a:lnTo>
                    <a:pt x="474" y="1434"/>
                  </a:lnTo>
                  <a:lnTo>
                    <a:pt x="486" y="1434"/>
                  </a:lnTo>
                  <a:lnTo>
                    <a:pt x="498" y="1434"/>
                  </a:lnTo>
                  <a:lnTo>
                    <a:pt x="510" y="1440"/>
                  </a:lnTo>
                  <a:lnTo>
                    <a:pt x="522" y="1440"/>
                  </a:lnTo>
                  <a:lnTo>
                    <a:pt x="534" y="1440"/>
                  </a:lnTo>
                  <a:lnTo>
                    <a:pt x="546" y="1446"/>
                  </a:lnTo>
                  <a:lnTo>
                    <a:pt x="558" y="1446"/>
                  </a:lnTo>
                  <a:lnTo>
                    <a:pt x="576" y="1446"/>
                  </a:lnTo>
                  <a:lnTo>
                    <a:pt x="588" y="1440"/>
                  </a:lnTo>
                  <a:lnTo>
                    <a:pt x="600" y="1446"/>
                  </a:lnTo>
                  <a:lnTo>
                    <a:pt x="612" y="1446"/>
                  </a:lnTo>
                  <a:lnTo>
                    <a:pt x="624" y="1440"/>
                  </a:lnTo>
                  <a:lnTo>
                    <a:pt x="636" y="1440"/>
                  </a:lnTo>
                  <a:lnTo>
                    <a:pt x="648" y="1446"/>
                  </a:lnTo>
                  <a:lnTo>
                    <a:pt x="660" y="1446"/>
                  </a:lnTo>
                  <a:lnTo>
                    <a:pt x="672" y="1452"/>
                  </a:lnTo>
                  <a:lnTo>
                    <a:pt x="684" y="1446"/>
                  </a:lnTo>
                  <a:lnTo>
                    <a:pt x="696" y="1446"/>
                  </a:lnTo>
                  <a:lnTo>
                    <a:pt x="708" y="1452"/>
                  </a:lnTo>
                  <a:lnTo>
                    <a:pt x="726" y="1452"/>
                  </a:lnTo>
                  <a:lnTo>
                    <a:pt x="738" y="1452"/>
                  </a:lnTo>
                  <a:lnTo>
                    <a:pt x="750" y="1446"/>
                  </a:lnTo>
                  <a:lnTo>
                    <a:pt x="762" y="1452"/>
                  </a:lnTo>
                  <a:lnTo>
                    <a:pt x="774" y="1452"/>
                  </a:lnTo>
                  <a:lnTo>
                    <a:pt x="786" y="1452"/>
                  </a:lnTo>
                  <a:lnTo>
                    <a:pt x="798" y="1452"/>
                  </a:lnTo>
                  <a:lnTo>
                    <a:pt x="810" y="1452"/>
                  </a:lnTo>
                  <a:lnTo>
                    <a:pt x="822" y="1452"/>
                  </a:lnTo>
                  <a:lnTo>
                    <a:pt x="834" y="1452"/>
                  </a:lnTo>
                  <a:lnTo>
                    <a:pt x="846" y="1452"/>
                  </a:lnTo>
                  <a:lnTo>
                    <a:pt x="864" y="1452"/>
                  </a:lnTo>
                  <a:lnTo>
                    <a:pt x="876" y="1452"/>
                  </a:lnTo>
                  <a:lnTo>
                    <a:pt x="888" y="1452"/>
                  </a:lnTo>
                  <a:lnTo>
                    <a:pt x="900" y="1452"/>
                  </a:lnTo>
                  <a:lnTo>
                    <a:pt x="912" y="144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06"/>
            <p:cNvSpPr>
              <a:spLocks/>
            </p:cNvSpPr>
            <p:nvPr/>
          </p:nvSpPr>
          <p:spPr bwMode="auto">
            <a:xfrm>
              <a:off x="2400300" y="2205037"/>
              <a:ext cx="2524125" cy="2533650"/>
            </a:xfrm>
            <a:custGeom>
              <a:avLst/>
              <a:gdLst/>
              <a:ahLst/>
              <a:cxnLst>
                <a:cxn ang="0">
                  <a:pos x="24" y="1548"/>
                </a:cxn>
                <a:cxn ang="0">
                  <a:pos x="66" y="1554"/>
                </a:cxn>
                <a:cxn ang="0">
                  <a:pos x="102" y="1554"/>
                </a:cxn>
                <a:cxn ang="0">
                  <a:pos x="138" y="1560"/>
                </a:cxn>
                <a:cxn ang="0">
                  <a:pos x="174" y="1566"/>
                </a:cxn>
                <a:cxn ang="0">
                  <a:pos x="216" y="1572"/>
                </a:cxn>
                <a:cxn ang="0">
                  <a:pos x="252" y="1566"/>
                </a:cxn>
                <a:cxn ang="0">
                  <a:pos x="288" y="1572"/>
                </a:cxn>
                <a:cxn ang="0">
                  <a:pos x="324" y="1572"/>
                </a:cxn>
                <a:cxn ang="0">
                  <a:pos x="366" y="1566"/>
                </a:cxn>
                <a:cxn ang="0">
                  <a:pos x="402" y="1572"/>
                </a:cxn>
                <a:cxn ang="0">
                  <a:pos x="438" y="1578"/>
                </a:cxn>
                <a:cxn ang="0">
                  <a:pos x="474" y="1572"/>
                </a:cxn>
                <a:cxn ang="0">
                  <a:pos x="516" y="1578"/>
                </a:cxn>
                <a:cxn ang="0">
                  <a:pos x="552" y="1584"/>
                </a:cxn>
                <a:cxn ang="0">
                  <a:pos x="588" y="1584"/>
                </a:cxn>
                <a:cxn ang="0">
                  <a:pos x="624" y="1578"/>
                </a:cxn>
                <a:cxn ang="0">
                  <a:pos x="666" y="1578"/>
                </a:cxn>
                <a:cxn ang="0">
                  <a:pos x="702" y="1584"/>
                </a:cxn>
                <a:cxn ang="0">
                  <a:pos x="738" y="1590"/>
                </a:cxn>
                <a:cxn ang="0">
                  <a:pos x="774" y="1584"/>
                </a:cxn>
                <a:cxn ang="0">
                  <a:pos x="816" y="1584"/>
                </a:cxn>
                <a:cxn ang="0">
                  <a:pos x="852" y="1590"/>
                </a:cxn>
                <a:cxn ang="0">
                  <a:pos x="888" y="1590"/>
                </a:cxn>
                <a:cxn ang="0">
                  <a:pos x="924" y="1590"/>
                </a:cxn>
                <a:cxn ang="0">
                  <a:pos x="966" y="1590"/>
                </a:cxn>
                <a:cxn ang="0">
                  <a:pos x="1002" y="1590"/>
                </a:cxn>
                <a:cxn ang="0">
                  <a:pos x="1038" y="1596"/>
                </a:cxn>
                <a:cxn ang="0">
                  <a:pos x="1080" y="1596"/>
                </a:cxn>
                <a:cxn ang="0">
                  <a:pos x="1116" y="1578"/>
                </a:cxn>
                <a:cxn ang="0">
                  <a:pos x="1152" y="1578"/>
                </a:cxn>
                <a:cxn ang="0">
                  <a:pos x="1188" y="1566"/>
                </a:cxn>
                <a:cxn ang="0">
                  <a:pos x="1230" y="1548"/>
                </a:cxn>
                <a:cxn ang="0">
                  <a:pos x="1266" y="1524"/>
                </a:cxn>
                <a:cxn ang="0">
                  <a:pos x="1302" y="1482"/>
                </a:cxn>
                <a:cxn ang="0">
                  <a:pos x="1338" y="1410"/>
                </a:cxn>
                <a:cxn ang="0">
                  <a:pos x="1380" y="1284"/>
                </a:cxn>
                <a:cxn ang="0">
                  <a:pos x="1416" y="1092"/>
                </a:cxn>
                <a:cxn ang="0">
                  <a:pos x="1452" y="786"/>
                </a:cxn>
                <a:cxn ang="0">
                  <a:pos x="1488" y="432"/>
                </a:cxn>
                <a:cxn ang="0">
                  <a:pos x="1530" y="138"/>
                </a:cxn>
                <a:cxn ang="0">
                  <a:pos x="1566" y="0"/>
                </a:cxn>
              </a:cxnLst>
              <a:rect l="0" t="0" r="r" b="b"/>
              <a:pathLst>
                <a:path w="1590" h="1596">
                  <a:moveTo>
                    <a:pt x="0" y="1548"/>
                  </a:moveTo>
                  <a:lnTo>
                    <a:pt x="12" y="1548"/>
                  </a:lnTo>
                  <a:lnTo>
                    <a:pt x="24" y="1548"/>
                  </a:lnTo>
                  <a:lnTo>
                    <a:pt x="36" y="1548"/>
                  </a:lnTo>
                  <a:lnTo>
                    <a:pt x="48" y="1554"/>
                  </a:lnTo>
                  <a:lnTo>
                    <a:pt x="66" y="1554"/>
                  </a:lnTo>
                  <a:lnTo>
                    <a:pt x="78" y="1560"/>
                  </a:lnTo>
                  <a:lnTo>
                    <a:pt x="90" y="1554"/>
                  </a:lnTo>
                  <a:lnTo>
                    <a:pt x="102" y="1554"/>
                  </a:lnTo>
                  <a:lnTo>
                    <a:pt x="114" y="1560"/>
                  </a:lnTo>
                  <a:lnTo>
                    <a:pt x="126" y="1560"/>
                  </a:lnTo>
                  <a:lnTo>
                    <a:pt x="138" y="1560"/>
                  </a:lnTo>
                  <a:lnTo>
                    <a:pt x="150" y="1566"/>
                  </a:lnTo>
                  <a:lnTo>
                    <a:pt x="162" y="1566"/>
                  </a:lnTo>
                  <a:lnTo>
                    <a:pt x="174" y="1566"/>
                  </a:lnTo>
                  <a:lnTo>
                    <a:pt x="186" y="1566"/>
                  </a:lnTo>
                  <a:lnTo>
                    <a:pt x="198" y="1566"/>
                  </a:lnTo>
                  <a:lnTo>
                    <a:pt x="216" y="1572"/>
                  </a:lnTo>
                  <a:lnTo>
                    <a:pt x="228" y="1572"/>
                  </a:lnTo>
                  <a:lnTo>
                    <a:pt x="240" y="1572"/>
                  </a:lnTo>
                  <a:lnTo>
                    <a:pt x="252" y="1566"/>
                  </a:lnTo>
                  <a:lnTo>
                    <a:pt x="264" y="1566"/>
                  </a:lnTo>
                  <a:lnTo>
                    <a:pt x="276" y="1566"/>
                  </a:lnTo>
                  <a:lnTo>
                    <a:pt x="288" y="1572"/>
                  </a:lnTo>
                  <a:lnTo>
                    <a:pt x="300" y="1566"/>
                  </a:lnTo>
                  <a:lnTo>
                    <a:pt x="312" y="1566"/>
                  </a:lnTo>
                  <a:lnTo>
                    <a:pt x="324" y="1572"/>
                  </a:lnTo>
                  <a:lnTo>
                    <a:pt x="336" y="1566"/>
                  </a:lnTo>
                  <a:lnTo>
                    <a:pt x="348" y="1566"/>
                  </a:lnTo>
                  <a:lnTo>
                    <a:pt x="366" y="1566"/>
                  </a:lnTo>
                  <a:lnTo>
                    <a:pt x="378" y="1566"/>
                  </a:lnTo>
                  <a:lnTo>
                    <a:pt x="390" y="1578"/>
                  </a:lnTo>
                  <a:lnTo>
                    <a:pt x="402" y="1572"/>
                  </a:lnTo>
                  <a:lnTo>
                    <a:pt x="414" y="1578"/>
                  </a:lnTo>
                  <a:lnTo>
                    <a:pt x="426" y="1584"/>
                  </a:lnTo>
                  <a:lnTo>
                    <a:pt x="438" y="1578"/>
                  </a:lnTo>
                  <a:lnTo>
                    <a:pt x="450" y="1572"/>
                  </a:lnTo>
                  <a:lnTo>
                    <a:pt x="462" y="1578"/>
                  </a:lnTo>
                  <a:lnTo>
                    <a:pt x="474" y="1572"/>
                  </a:lnTo>
                  <a:lnTo>
                    <a:pt x="486" y="1572"/>
                  </a:lnTo>
                  <a:lnTo>
                    <a:pt x="504" y="1572"/>
                  </a:lnTo>
                  <a:lnTo>
                    <a:pt x="516" y="1578"/>
                  </a:lnTo>
                  <a:lnTo>
                    <a:pt x="528" y="1578"/>
                  </a:lnTo>
                  <a:lnTo>
                    <a:pt x="540" y="1578"/>
                  </a:lnTo>
                  <a:lnTo>
                    <a:pt x="552" y="1584"/>
                  </a:lnTo>
                  <a:lnTo>
                    <a:pt x="564" y="1584"/>
                  </a:lnTo>
                  <a:lnTo>
                    <a:pt x="576" y="1578"/>
                  </a:lnTo>
                  <a:lnTo>
                    <a:pt x="588" y="1584"/>
                  </a:lnTo>
                  <a:lnTo>
                    <a:pt x="600" y="1578"/>
                  </a:lnTo>
                  <a:lnTo>
                    <a:pt x="612" y="1578"/>
                  </a:lnTo>
                  <a:lnTo>
                    <a:pt x="624" y="1578"/>
                  </a:lnTo>
                  <a:lnTo>
                    <a:pt x="636" y="1584"/>
                  </a:lnTo>
                  <a:lnTo>
                    <a:pt x="654" y="1584"/>
                  </a:lnTo>
                  <a:lnTo>
                    <a:pt x="666" y="1578"/>
                  </a:lnTo>
                  <a:lnTo>
                    <a:pt x="678" y="1578"/>
                  </a:lnTo>
                  <a:lnTo>
                    <a:pt x="690" y="1578"/>
                  </a:lnTo>
                  <a:lnTo>
                    <a:pt x="702" y="1584"/>
                  </a:lnTo>
                  <a:lnTo>
                    <a:pt x="714" y="1590"/>
                  </a:lnTo>
                  <a:lnTo>
                    <a:pt x="726" y="1584"/>
                  </a:lnTo>
                  <a:lnTo>
                    <a:pt x="738" y="1590"/>
                  </a:lnTo>
                  <a:lnTo>
                    <a:pt x="750" y="1590"/>
                  </a:lnTo>
                  <a:lnTo>
                    <a:pt x="762" y="1590"/>
                  </a:lnTo>
                  <a:lnTo>
                    <a:pt x="774" y="1584"/>
                  </a:lnTo>
                  <a:lnTo>
                    <a:pt x="792" y="1584"/>
                  </a:lnTo>
                  <a:lnTo>
                    <a:pt x="804" y="1584"/>
                  </a:lnTo>
                  <a:lnTo>
                    <a:pt x="816" y="1584"/>
                  </a:lnTo>
                  <a:lnTo>
                    <a:pt x="828" y="1584"/>
                  </a:lnTo>
                  <a:lnTo>
                    <a:pt x="840" y="1584"/>
                  </a:lnTo>
                  <a:lnTo>
                    <a:pt x="852" y="1590"/>
                  </a:lnTo>
                  <a:lnTo>
                    <a:pt x="864" y="1590"/>
                  </a:lnTo>
                  <a:lnTo>
                    <a:pt x="876" y="1590"/>
                  </a:lnTo>
                  <a:lnTo>
                    <a:pt x="888" y="1590"/>
                  </a:lnTo>
                  <a:lnTo>
                    <a:pt x="900" y="1590"/>
                  </a:lnTo>
                  <a:lnTo>
                    <a:pt x="912" y="1590"/>
                  </a:lnTo>
                  <a:lnTo>
                    <a:pt x="924" y="1590"/>
                  </a:lnTo>
                  <a:lnTo>
                    <a:pt x="942" y="1590"/>
                  </a:lnTo>
                  <a:lnTo>
                    <a:pt x="954" y="1590"/>
                  </a:lnTo>
                  <a:lnTo>
                    <a:pt x="966" y="1590"/>
                  </a:lnTo>
                  <a:lnTo>
                    <a:pt x="978" y="1590"/>
                  </a:lnTo>
                  <a:lnTo>
                    <a:pt x="990" y="1590"/>
                  </a:lnTo>
                  <a:lnTo>
                    <a:pt x="1002" y="1590"/>
                  </a:lnTo>
                  <a:lnTo>
                    <a:pt x="1014" y="1590"/>
                  </a:lnTo>
                  <a:lnTo>
                    <a:pt x="1026" y="1590"/>
                  </a:lnTo>
                  <a:lnTo>
                    <a:pt x="1038" y="1596"/>
                  </a:lnTo>
                  <a:lnTo>
                    <a:pt x="1050" y="1596"/>
                  </a:lnTo>
                  <a:lnTo>
                    <a:pt x="1062" y="1596"/>
                  </a:lnTo>
                  <a:lnTo>
                    <a:pt x="1080" y="1596"/>
                  </a:lnTo>
                  <a:lnTo>
                    <a:pt x="1092" y="1590"/>
                  </a:lnTo>
                  <a:lnTo>
                    <a:pt x="1104" y="1584"/>
                  </a:lnTo>
                  <a:lnTo>
                    <a:pt x="1116" y="1578"/>
                  </a:lnTo>
                  <a:lnTo>
                    <a:pt x="1128" y="1584"/>
                  </a:lnTo>
                  <a:lnTo>
                    <a:pt x="1140" y="1578"/>
                  </a:lnTo>
                  <a:lnTo>
                    <a:pt x="1152" y="1578"/>
                  </a:lnTo>
                  <a:lnTo>
                    <a:pt x="1164" y="1572"/>
                  </a:lnTo>
                  <a:lnTo>
                    <a:pt x="1176" y="1572"/>
                  </a:lnTo>
                  <a:lnTo>
                    <a:pt x="1188" y="1566"/>
                  </a:lnTo>
                  <a:lnTo>
                    <a:pt x="1200" y="1566"/>
                  </a:lnTo>
                  <a:lnTo>
                    <a:pt x="1212" y="1554"/>
                  </a:lnTo>
                  <a:lnTo>
                    <a:pt x="1230" y="1548"/>
                  </a:lnTo>
                  <a:lnTo>
                    <a:pt x="1242" y="1542"/>
                  </a:lnTo>
                  <a:lnTo>
                    <a:pt x="1254" y="1536"/>
                  </a:lnTo>
                  <a:lnTo>
                    <a:pt x="1266" y="1524"/>
                  </a:lnTo>
                  <a:lnTo>
                    <a:pt x="1278" y="1512"/>
                  </a:lnTo>
                  <a:lnTo>
                    <a:pt x="1290" y="1494"/>
                  </a:lnTo>
                  <a:lnTo>
                    <a:pt x="1302" y="1482"/>
                  </a:lnTo>
                  <a:lnTo>
                    <a:pt x="1314" y="1458"/>
                  </a:lnTo>
                  <a:lnTo>
                    <a:pt x="1326" y="1440"/>
                  </a:lnTo>
                  <a:lnTo>
                    <a:pt x="1338" y="1410"/>
                  </a:lnTo>
                  <a:lnTo>
                    <a:pt x="1350" y="1380"/>
                  </a:lnTo>
                  <a:lnTo>
                    <a:pt x="1362" y="1338"/>
                  </a:lnTo>
                  <a:lnTo>
                    <a:pt x="1380" y="1284"/>
                  </a:lnTo>
                  <a:lnTo>
                    <a:pt x="1392" y="1236"/>
                  </a:lnTo>
                  <a:lnTo>
                    <a:pt x="1404" y="1170"/>
                  </a:lnTo>
                  <a:lnTo>
                    <a:pt x="1416" y="1092"/>
                  </a:lnTo>
                  <a:lnTo>
                    <a:pt x="1428" y="1002"/>
                  </a:lnTo>
                  <a:lnTo>
                    <a:pt x="1440" y="900"/>
                  </a:lnTo>
                  <a:lnTo>
                    <a:pt x="1452" y="786"/>
                  </a:lnTo>
                  <a:lnTo>
                    <a:pt x="1464" y="672"/>
                  </a:lnTo>
                  <a:lnTo>
                    <a:pt x="1476" y="552"/>
                  </a:lnTo>
                  <a:lnTo>
                    <a:pt x="1488" y="432"/>
                  </a:lnTo>
                  <a:lnTo>
                    <a:pt x="1500" y="312"/>
                  </a:lnTo>
                  <a:lnTo>
                    <a:pt x="1518" y="216"/>
                  </a:lnTo>
                  <a:lnTo>
                    <a:pt x="1530" y="138"/>
                  </a:lnTo>
                  <a:lnTo>
                    <a:pt x="1542" y="66"/>
                  </a:lnTo>
                  <a:lnTo>
                    <a:pt x="1554" y="12"/>
                  </a:lnTo>
                  <a:lnTo>
                    <a:pt x="1566" y="0"/>
                  </a:lnTo>
                  <a:lnTo>
                    <a:pt x="1578" y="36"/>
                  </a:lnTo>
                  <a:lnTo>
                    <a:pt x="1590" y="90"/>
                  </a:lnTo>
                </a:path>
              </a:pathLst>
            </a:custGeom>
            <a:noFill/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07"/>
            <p:cNvSpPr>
              <a:spLocks/>
            </p:cNvSpPr>
            <p:nvPr/>
          </p:nvSpPr>
          <p:spPr bwMode="auto">
            <a:xfrm>
              <a:off x="4924425" y="2347912"/>
              <a:ext cx="1447800" cy="2476500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36" y="258"/>
                </a:cxn>
                <a:cxn ang="0">
                  <a:pos x="60" y="498"/>
                </a:cxn>
                <a:cxn ang="0">
                  <a:pos x="90" y="744"/>
                </a:cxn>
                <a:cxn ang="0">
                  <a:pos x="114" y="948"/>
                </a:cxn>
                <a:cxn ang="0">
                  <a:pos x="138" y="1098"/>
                </a:cxn>
                <a:cxn ang="0">
                  <a:pos x="162" y="1224"/>
                </a:cxn>
                <a:cxn ang="0">
                  <a:pos x="186" y="1308"/>
                </a:cxn>
                <a:cxn ang="0">
                  <a:pos x="216" y="1368"/>
                </a:cxn>
                <a:cxn ang="0">
                  <a:pos x="240" y="1404"/>
                </a:cxn>
                <a:cxn ang="0">
                  <a:pos x="264" y="1440"/>
                </a:cxn>
                <a:cxn ang="0">
                  <a:pos x="288" y="1464"/>
                </a:cxn>
                <a:cxn ang="0">
                  <a:pos x="312" y="1476"/>
                </a:cxn>
                <a:cxn ang="0">
                  <a:pos x="336" y="1494"/>
                </a:cxn>
                <a:cxn ang="0">
                  <a:pos x="366" y="1506"/>
                </a:cxn>
                <a:cxn ang="0">
                  <a:pos x="390" y="1512"/>
                </a:cxn>
                <a:cxn ang="0">
                  <a:pos x="414" y="1518"/>
                </a:cxn>
                <a:cxn ang="0">
                  <a:pos x="438" y="1524"/>
                </a:cxn>
                <a:cxn ang="0">
                  <a:pos x="462" y="1536"/>
                </a:cxn>
                <a:cxn ang="0">
                  <a:pos x="486" y="1536"/>
                </a:cxn>
                <a:cxn ang="0">
                  <a:pos x="516" y="1536"/>
                </a:cxn>
                <a:cxn ang="0">
                  <a:pos x="540" y="1536"/>
                </a:cxn>
                <a:cxn ang="0">
                  <a:pos x="564" y="1542"/>
                </a:cxn>
                <a:cxn ang="0">
                  <a:pos x="588" y="1542"/>
                </a:cxn>
                <a:cxn ang="0">
                  <a:pos x="612" y="1548"/>
                </a:cxn>
                <a:cxn ang="0">
                  <a:pos x="636" y="1554"/>
                </a:cxn>
                <a:cxn ang="0">
                  <a:pos x="666" y="1554"/>
                </a:cxn>
                <a:cxn ang="0">
                  <a:pos x="690" y="1554"/>
                </a:cxn>
                <a:cxn ang="0">
                  <a:pos x="714" y="1554"/>
                </a:cxn>
                <a:cxn ang="0">
                  <a:pos x="738" y="1548"/>
                </a:cxn>
                <a:cxn ang="0">
                  <a:pos x="762" y="1554"/>
                </a:cxn>
                <a:cxn ang="0">
                  <a:pos x="786" y="1554"/>
                </a:cxn>
                <a:cxn ang="0">
                  <a:pos x="816" y="1554"/>
                </a:cxn>
                <a:cxn ang="0">
                  <a:pos x="840" y="1560"/>
                </a:cxn>
                <a:cxn ang="0">
                  <a:pos x="864" y="1554"/>
                </a:cxn>
                <a:cxn ang="0">
                  <a:pos x="888" y="1560"/>
                </a:cxn>
                <a:cxn ang="0">
                  <a:pos x="912" y="1560"/>
                </a:cxn>
              </a:cxnLst>
              <a:rect l="0" t="0" r="r" b="b"/>
              <a:pathLst>
                <a:path w="912" h="1560">
                  <a:moveTo>
                    <a:pt x="0" y="0"/>
                  </a:moveTo>
                  <a:lnTo>
                    <a:pt x="12" y="54"/>
                  </a:lnTo>
                  <a:lnTo>
                    <a:pt x="24" y="150"/>
                  </a:lnTo>
                  <a:lnTo>
                    <a:pt x="36" y="258"/>
                  </a:lnTo>
                  <a:lnTo>
                    <a:pt x="48" y="378"/>
                  </a:lnTo>
                  <a:lnTo>
                    <a:pt x="60" y="498"/>
                  </a:lnTo>
                  <a:lnTo>
                    <a:pt x="78" y="624"/>
                  </a:lnTo>
                  <a:lnTo>
                    <a:pt x="90" y="744"/>
                  </a:lnTo>
                  <a:lnTo>
                    <a:pt x="102" y="852"/>
                  </a:lnTo>
                  <a:lnTo>
                    <a:pt x="114" y="948"/>
                  </a:lnTo>
                  <a:lnTo>
                    <a:pt x="126" y="1026"/>
                  </a:lnTo>
                  <a:lnTo>
                    <a:pt x="138" y="1098"/>
                  </a:lnTo>
                  <a:lnTo>
                    <a:pt x="150" y="1170"/>
                  </a:lnTo>
                  <a:lnTo>
                    <a:pt x="162" y="1224"/>
                  </a:lnTo>
                  <a:lnTo>
                    <a:pt x="174" y="1272"/>
                  </a:lnTo>
                  <a:lnTo>
                    <a:pt x="186" y="1308"/>
                  </a:lnTo>
                  <a:lnTo>
                    <a:pt x="198" y="1344"/>
                  </a:lnTo>
                  <a:lnTo>
                    <a:pt x="216" y="1368"/>
                  </a:lnTo>
                  <a:lnTo>
                    <a:pt x="228" y="1386"/>
                  </a:lnTo>
                  <a:lnTo>
                    <a:pt x="240" y="1404"/>
                  </a:lnTo>
                  <a:lnTo>
                    <a:pt x="252" y="1422"/>
                  </a:lnTo>
                  <a:lnTo>
                    <a:pt x="264" y="1440"/>
                  </a:lnTo>
                  <a:lnTo>
                    <a:pt x="276" y="1452"/>
                  </a:lnTo>
                  <a:lnTo>
                    <a:pt x="288" y="1464"/>
                  </a:lnTo>
                  <a:lnTo>
                    <a:pt x="300" y="1470"/>
                  </a:lnTo>
                  <a:lnTo>
                    <a:pt x="312" y="1476"/>
                  </a:lnTo>
                  <a:lnTo>
                    <a:pt x="324" y="1488"/>
                  </a:lnTo>
                  <a:lnTo>
                    <a:pt x="336" y="1494"/>
                  </a:lnTo>
                  <a:lnTo>
                    <a:pt x="348" y="1500"/>
                  </a:lnTo>
                  <a:lnTo>
                    <a:pt x="366" y="1506"/>
                  </a:lnTo>
                  <a:lnTo>
                    <a:pt x="378" y="1512"/>
                  </a:lnTo>
                  <a:lnTo>
                    <a:pt x="390" y="1512"/>
                  </a:lnTo>
                  <a:lnTo>
                    <a:pt x="402" y="1512"/>
                  </a:lnTo>
                  <a:lnTo>
                    <a:pt x="414" y="1518"/>
                  </a:lnTo>
                  <a:lnTo>
                    <a:pt x="426" y="1524"/>
                  </a:lnTo>
                  <a:lnTo>
                    <a:pt x="438" y="1524"/>
                  </a:lnTo>
                  <a:lnTo>
                    <a:pt x="450" y="1530"/>
                  </a:lnTo>
                  <a:lnTo>
                    <a:pt x="462" y="1536"/>
                  </a:lnTo>
                  <a:lnTo>
                    <a:pt x="474" y="1530"/>
                  </a:lnTo>
                  <a:lnTo>
                    <a:pt x="486" y="1536"/>
                  </a:lnTo>
                  <a:lnTo>
                    <a:pt x="504" y="1536"/>
                  </a:lnTo>
                  <a:lnTo>
                    <a:pt x="516" y="1536"/>
                  </a:lnTo>
                  <a:lnTo>
                    <a:pt x="528" y="1536"/>
                  </a:lnTo>
                  <a:lnTo>
                    <a:pt x="540" y="1536"/>
                  </a:lnTo>
                  <a:lnTo>
                    <a:pt x="552" y="1542"/>
                  </a:lnTo>
                  <a:lnTo>
                    <a:pt x="564" y="1542"/>
                  </a:lnTo>
                  <a:lnTo>
                    <a:pt x="576" y="1548"/>
                  </a:lnTo>
                  <a:lnTo>
                    <a:pt x="588" y="1542"/>
                  </a:lnTo>
                  <a:lnTo>
                    <a:pt x="600" y="1542"/>
                  </a:lnTo>
                  <a:lnTo>
                    <a:pt x="612" y="1548"/>
                  </a:lnTo>
                  <a:lnTo>
                    <a:pt x="624" y="1548"/>
                  </a:lnTo>
                  <a:lnTo>
                    <a:pt x="636" y="1554"/>
                  </a:lnTo>
                  <a:lnTo>
                    <a:pt x="654" y="1554"/>
                  </a:lnTo>
                  <a:lnTo>
                    <a:pt x="666" y="1554"/>
                  </a:lnTo>
                  <a:lnTo>
                    <a:pt x="678" y="1548"/>
                  </a:lnTo>
                  <a:lnTo>
                    <a:pt x="690" y="1554"/>
                  </a:lnTo>
                  <a:lnTo>
                    <a:pt x="702" y="1554"/>
                  </a:lnTo>
                  <a:lnTo>
                    <a:pt x="714" y="1554"/>
                  </a:lnTo>
                  <a:lnTo>
                    <a:pt x="726" y="1554"/>
                  </a:lnTo>
                  <a:lnTo>
                    <a:pt x="738" y="1548"/>
                  </a:lnTo>
                  <a:lnTo>
                    <a:pt x="750" y="1548"/>
                  </a:lnTo>
                  <a:lnTo>
                    <a:pt x="762" y="1554"/>
                  </a:lnTo>
                  <a:lnTo>
                    <a:pt x="774" y="1554"/>
                  </a:lnTo>
                  <a:lnTo>
                    <a:pt x="786" y="1554"/>
                  </a:lnTo>
                  <a:lnTo>
                    <a:pt x="804" y="1554"/>
                  </a:lnTo>
                  <a:lnTo>
                    <a:pt x="816" y="1554"/>
                  </a:lnTo>
                  <a:lnTo>
                    <a:pt x="828" y="1560"/>
                  </a:lnTo>
                  <a:lnTo>
                    <a:pt x="840" y="1560"/>
                  </a:lnTo>
                  <a:lnTo>
                    <a:pt x="852" y="1554"/>
                  </a:lnTo>
                  <a:lnTo>
                    <a:pt x="864" y="1554"/>
                  </a:lnTo>
                  <a:lnTo>
                    <a:pt x="876" y="1560"/>
                  </a:lnTo>
                  <a:lnTo>
                    <a:pt x="888" y="1560"/>
                  </a:lnTo>
                  <a:lnTo>
                    <a:pt x="900" y="1560"/>
                  </a:lnTo>
                  <a:lnTo>
                    <a:pt x="912" y="1560"/>
                  </a:lnTo>
                </a:path>
              </a:pathLst>
            </a:custGeom>
            <a:noFill/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08"/>
            <p:cNvSpPr>
              <a:spLocks/>
            </p:cNvSpPr>
            <p:nvPr/>
          </p:nvSpPr>
          <p:spPr bwMode="auto">
            <a:xfrm>
              <a:off x="2419350" y="1976437"/>
              <a:ext cx="2524125" cy="2266950"/>
            </a:xfrm>
            <a:custGeom>
              <a:avLst/>
              <a:gdLst/>
              <a:ahLst/>
              <a:cxnLst>
                <a:cxn ang="0">
                  <a:pos x="24" y="1380"/>
                </a:cxn>
                <a:cxn ang="0">
                  <a:pos x="60" y="1392"/>
                </a:cxn>
                <a:cxn ang="0">
                  <a:pos x="96" y="1392"/>
                </a:cxn>
                <a:cxn ang="0">
                  <a:pos x="138" y="1386"/>
                </a:cxn>
                <a:cxn ang="0">
                  <a:pos x="174" y="1392"/>
                </a:cxn>
                <a:cxn ang="0">
                  <a:pos x="210" y="1392"/>
                </a:cxn>
                <a:cxn ang="0">
                  <a:pos x="252" y="1398"/>
                </a:cxn>
                <a:cxn ang="0">
                  <a:pos x="288" y="1404"/>
                </a:cxn>
                <a:cxn ang="0">
                  <a:pos x="324" y="1404"/>
                </a:cxn>
                <a:cxn ang="0">
                  <a:pos x="360" y="1404"/>
                </a:cxn>
                <a:cxn ang="0">
                  <a:pos x="402" y="1404"/>
                </a:cxn>
                <a:cxn ang="0">
                  <a:pos x="438" y="1410"/>
                </a:cxn>
                <a:cxn ang="0">
                  <a:pos x="474" y="1410"/>
                </a:cxn>
                <a:cxn ang="0">
                  <a:pos x="510" y="1410"/>
                </a:cxn>
                <a:cxn ang="0">
                  <a:pos x="552" y="1410"/>
                </a:cxn>
                <a:cxn ang="0">
                  <a:pos x="588" y="1410"/>
                </a:cxn>
                <a:cxn ang="0">
                  <a:pos x="624" y="1416"/>
                </a:cxn>
                <a:cxn ang="0">
                  <a:pos x="660" y="1410"/>
                </a:cxn>
                <a:cxn ang="0">
                  <a:pos x="702" y="1416"/>
                </a:cxn>
                <a:cxn ang="0">
                  <a:pos x="738" y="1416"/>
                </a:cxn>
                <a:cxn ang="0">
                  <a:pos x="774" y="1416"/>
                </a:cxn>
                <a:cxn ang="0">
                  <a:pos x="810" y="1422"/>
                </a:cxn>
                <a:cxn ang="0">
                  <a:pos x="852" y="1422"/>
                </a:cxn>
                <a:cxn ang="0">
                  <a:pos x="888" y="1428"/>
                </a:cxn>
                <a:cxn ang="0">
                  <a:pos x="924" y="1428"/>
                </a:cxn>
                <a:cxn ang="0">
                  <a:pos x="960" y="1428"/>
                </a:cxn>
                <a:cxn ang="0">
                  <a:pos x="1002" y="1428"/>
                </a:cxn>
                <a:cxn ang="0">
                  <a:pos x="1038" y="1422"/>
                </a:cxn>
                <a:cxn ang="0">
                  <a:pos x="1074" y="1416"/>
                </a:cxn>
                <a:cxn ang="0">
                  <a:pos x="1110" y="1422"/>
                </a:cxn>
                <a:cxn ang="0">
                  <a:pos x="1152" y="1416"/>
                </a:cxn>
                <a:cxn ang="0">
                  <a:pos x="1188" y="1404"/>
                </a:cxn>
                <a:cxn ang="0">
                  <a:pos x="1224" y="1386"/>
                </a:cxn>
                <a:cxn ang="0">
                  <a:pos x="1266" y="1362"/>
                </a:cxn>
                <a:cxn ang="0">
                  <a:pos x="1302" y="1320"/>
                </a:cxn>
                <a:cxn ang="0">
                  <a:pos x="1338" y="1260"/>
                </a:cxn>
                <a:cxn ang="0">
                  <a:pos x="1374" y="1152"/>
                </a:cxn>
                <a:cxn ang="0">
                  <a:pos x="1416" y="966"/>
                </a:cxn>
                <a:cxn ang="0">
                  <a:pos x="1452" y="696"/>
                </a:cxn>
                <a:cxn ang="0">
                  <a:pos x="1488" y="366"/>
                </a:cxn>
                <a:cxn ang="0">
                  <a:pos x="1524" y="102"/>
                </a:cxn>
                <a:cxn ang="0">
                  <a:pos x="1566" y="0"/>
                </a:cxn>
              </a:cxnLst>
              <a:rect l="0" t="0" r="r" b="b"/>
              <a:pathLst>
                <a:path w="1590" h="1428">
                  <a:moveTo>
                    <a:pt x="0" y="1386"/>
                  </a:moveTo>
                  <a:lnTo>
                    <a:pt x="12" y="1380"/>
                  </a:lnTo>
                  <a:lnTo>
                    <a:pt x="24" y="1380"/>
                  </a:lnTo>
                  <a:lnTo>
                    <a:pt x="36" y="1380"/>
                  </a:lnTo>
                  <a:lnTo>
                    <a:pt x="48" y="1386"/>
                  </a:lnTo>
                  <a:lnTo>
                    <a:pt x="60" y="1392"/>
                  </a:lnTo>
                  <a:lnTo>
                    <a:pt x="72" y="1392"/>
                  </a:lnTo>
                  <a:lnTo>
                    <a:pt x="84" y="1398"/>
                  </a:lnTo>
                  <a:lnTo>
                    <a:pt x="96" y="1392"/>
                  </a:lnTo>
                  <a:lnTo>
                    <a:pt x="114" y="1386"/>
                  </a:lnTo>
                  <a:lnTo>
                    <a:pt x="126" y="1386"/>
                  </a:lnTo>
                  <a:lnTo>
                    <a:pt x="138" y="1386"/>
                  </a:lnTo>
                  <a:lnTo>
                    <a:pt x="150" y="1386"/>
                  </a:lnTo>
                  <a:lnTo>
                    <a:pt x="162" y="1392"/>
                  </a:lnTo>
                  <a:lnTo>
                    <a:pt x="174" y="1392"/>
                  </a:lnTo>
                  <a:lnTo>
                    <a:pt x="186" y="1392"/>
                  </a:lnTo>
                  <a:lnTo>
                    <a:pt x="198" y="1392"/>
                  </a:lnTo>
                  <a:lnTo>
                    <a:pt x="210" y="1392"/>
                  </a:lnTo>
                  <a:lnTo>
                    <a:pt x="222" y="1398"/>
                  </a:lnTo>
                  <a:lnTo>
                    <a:pt x="234" y="1398"/>
                  </a:lnTo>
                  <a:lnTo>
                    <a:pt x="252" y="1398"/>
                  </a:lnTo>
                  <a:lnTo>
                    <a:pt x="264" y="1398"/>
                  </a:lnTo>
                  <a:lnTo>
                    <a:pt x="276" y="1398"/>
                  </a:lnTo>
                  <a:lnTo>
                    <a:pt x="288" y="1404"/>
                  </a:lnTo>
                  <a:lnTo>
                    <a:pt x="300" y="1398"/>
                  </a:lnTo>
                  <a:lnTo>
                    <a:pt x="312" y="1404"/>
                  </a:lnTo>
                  <a:lnTo>
                    <a:pt x="324" y="1404"/>
                  </a:lnTo>
                  <a:lnTo>
                    <a:pt x="336" y="1404"/>
                  </a:lnTo>
                  <a:lnTo>
                    <a:pt x="348" y="1410"/>
                  </a:lnTo>
                  <a:lnTo>
                    <a:pt x="360" y="1404"/>
                  </a:lnTo>
                  <a:lnTo>
                    <a:pt x="372" y="1410"/>
                  </a:lnTo>
                  <a:lnTo>
                    <a:pt x="384" y="1410"/>
                  </a:lnTo>
                  <a:lnTo>
                    <a:pt x="402" y="1404"/>
                  </a:lnTo>
                  <a:lnTo>
                    <a:pt x="414" y="1404"/>
                  </a:lnTo>
                  <a:lnTo>
                    <a:pt x="426" y="1404"/>
                  </a:lnTo>
                  <a:lnTo>
                    <a:pt x="438" y="1410"/>
                  </a:lnTo>
                  <a:lnTo>
                    <a:pt x="450" y="1416"/>
                  </a:lnTo>
                  <a:lnTo>
                    <a:pt x="462" y="1410"/>
                  </a:lnTo>
                  <a:lnTo>
                    <a:pt x="474" y="1410"/>
                  </a:lnTo>
                  <a:lnTo>
                    <a:pt x="486" y="1410"/>
                  </a:lnTo>
                  <a:lnTo>
                    <a:pt x="498" y="1410"/>
                  </a:lnTo>
                  <a:lnTo>
                    <a:pt x="510" y="1410"/>
                  </a:lnTo>
                  <a:lnTo>
                    <a:pt x="522" y="1410"/>
                  </a:lnTo>
                  <a:lnTo>
                    <a:pt x="540" y="1410"/>
                  </a:lnTo>
                  <a:lnTo>
                    <a:pt x="552" y="1410"/>
                  </a:lnTo>
                  <a:lnTo>
                    <a:pt x="564" y="1410"/>
                  </a:lnTo>
                  <a:lnTo>
                    <a:pt x="576" y="1410"/>
                  </a:lnTo>
                  <a:lnTo>
                    <a:pt x="588" y="1410"/>
                  </a:lnTo>
                  <a:lnTo>
                    <a:pt x="600" y="1416"/>
                  </a:lnTo>
                  <a:lnTo>
                    <a:pt x="612" y="1416"/>
                  </a:lnTo>
                  <a:lnTo>
                    <a:pt x="624" y="1416"/>
                  </a:lnTo>
                  <a:lnTo>
                    <a:pt x="636" y="1416"/>
                  </a:lnTo>
                  <a:lnTo>
                    <a:pt x="648" y="1410"/>
                  </a:lnTo>
                  <a:lnTo>
                    <a:pt x="660" y="1410"/>
                  </a:lnTo>
                  <a:lnTo>
                    <a:pt x="672" y="1410"/>
                  </a:lnTo>
                  <a:lnTo>
                    <a:pt x="690" y="1416"/>
                  </a:lnTo>
                  <a:lnTo>
                    <a:pt x="702" y="1416"/>
                  </a:lnTo>
                  <a:lnTo>
                    <a:pt x="714" y="1416"/>
                  </a:lnTo>
                  <a:lnTo>
                    <a:pt x="726" y="1416"/>
                  </a:lnTo>
                  <a:lnTo>
                    <a:pt x="738" y="1416"/>
                  </a:lnTo>
                  <a:lnTo>
                    <a:pt x="750" y="1416"/>
                  </a:lnTo>
                  <a:lnTo>
                    <a:pt x="762" y="1410"/>
                  </a:lnTo>
                  <a:lnTo>
                    <a:pt x="774" y="1416"/>
                  </a:lnTo>
                  <a:lnTo>
                    <a:pt x="786" y="1416"/>
                  </a:lnTo>
                  <a:lnTo>
                    <a:pt x="798" y="1422"/>
                  </a:lnTo>
                  <a:lnTo>
                    <a:pt x="810" y="1422"/>
                  </a:lnTo>
                  <a:lnTo>
                    <a:pt x="822" y="1422"/>
                  </a:lnTo>
                  <a:lnTo>
                    <a:pt x="840" y="1422"/>
                  </a:lnTo>
                  <a:lnTo>
                    <a:pt x="852" y="1422"/>
                  </a:lnTo>
                  <a:lnTo>
                    <a:pt x="864" y="1422"/>
                  </a:lnTo>
                  <a:lnTo>
                    <a:pt x="876" y="1422"/>
                  </a:lnTo>
                  <a:lnTo>
                    <a:pt x="888" y="1428"/>
                  </a:lnTo>
                  <a:lnTo>
                    <a:pt x="900" y="1428"/>
                  </a:lnTo>
                  <a:lnTo>
                    <a:pt x="912" y="1428"/>
                  </a:lnTo>
                  <a:lnTo>
                    <a:pt x="924" y="1428"/>
                  </a:lnTo>
                  <a:lnTo>
                    <a:pt x="936" y="1428"/>
                  </a:lnTo>
                  <a:lnTo>
                    <a:pt x="948" y="1428"/>
                  </a:lnTo>
                  <a:lnTo>
                    <a:pt x="960" y="1428"/>
                  </a:lnTo>
                  <a:lnTo>
                    <a:pt x="978" y="1428"/>
                  </a:lnTo>
                  <a:lnTo>
                    <a:pt x="990" y="1428"/>
                  </a:lnTo>
                  <a:lnTo>
                    <a:pt x="1002" y="1428"/>
                  </a:lnTo>
                  <a:lnTo>
                    <a:pt x="1014" y="1428"/>
                  </a:lnTo>
                  <a:lnTo>
                    <a:pt x="1026" y="1428"/>
                  </a:lnTo>
                  <a:lnTo>
                    <a:pt x="1038" y="1422"/>
                  </a:lnTo>
                  <a:lnTo>
                    <a:pt x="1050" y="1422"/>
                  </a:lnTo>
                  <a:lnTo>
                    <a:pt x="1062" y="1422"/>
                  </a:lnTo>
                  <a:lnTo>
                    <a:pt x="1074" y="1416"/>
                  </a:lnTo>
                  <a:lnTo>
                    <a:pt x="1086" y="1416"/>
                  </a:lnTo>
                  <a:lnTo>
                    <a:pt x="1098" y="1422"/>
                  </a:lnTo>
                  <a:lnTo>
                    <a:pt x="1110" y="1422"/>
                  </a:lnTo>
                  <a:lnTo>
                    <a:pt x="1128" y="1416"/>
                  </a:lnTo>
                  <a:lnTo>
                    <a:pt x="1140" y="1410"/>
                  </a:lnTo>
                  <a:lnTo>
                    <a:pt x="1152" y="1416"/>
                  </a:lnTo>
                  <a:lnTo>
                    <a:pt x="1164" y="1410"/>
                  </a:lnTo>
                  <a:lnTo>
                    <a:pt x="1176" y="1404"/>
                  </a:lnTo>
                  <a:lnTo>
                    <a:pt x="1188" y="1404"/>
                  </a:lnTo>
                  <a:lnTo>
                    <a:pt x="1200" y="1398"/>
                  </a:lnTo>
                  <a:lnTo>
                    <a:pt x="1212" y="1386"/>
                  </a:lnTo>
                  <a:lnTo>
                    <a:pt x="1224" y="1386"/>
                  </a:lnTo>
                  <a:lnTo>
                    <a:pt x="1236" y="1380"/>
                  </a:lnTo>
                  <a:lnTo>
                    <a:pt x="1248" y="1374"/>
                  </a:lnTo>
                  <a:lnTo>
                    <a:pt x="1266" y="1362"/>
                  </a:lnTo>
                  <a:lnTo>
                    <a:pt x="1278" y="1344"/>
                  </a:lnTo>
                  <a:lnTo>
                    <a:pt x="1290" y="1338"/>
                  </a:lnTo>
                  <a:lnTo>
                    <a:pt x="1302" y="1320"/>
                  </a:lnTo>
                  <a:lnTo>
                    <a:pt x="1314" y="1302"/>
                  </a:lnTo>
                  <a:lnTo>
                    <a:pt x="1326" y="1278"/>
                  </a:lnTo>
                  <a:lnTo>
                    <a:pt x="1338" y="1260"/>
                  </a:lnTo>
                  <a:lnTo>
                    <a:pt x="1350" y="1236"/>
                  </a:lnTo>
                  <a:lnTo>
                    <a:pt x="1362" y="1200"/>
                  </a:lnTo>
                  <a:lnTo>
                    <a:pt x="1374" y="1152"/>
                  </a:lnTo>
                  <a:lnTo>
                    <a:pt x="1386" y="1098"/>
                  </a:lnTo>
                  <a:lnTo>
                    <a:pt x="1398" y="1032"/>
                  </a:lnTo>
                  <a:lnTo>
                    <a:pt x="1416" y="966"/>
                  </a:lnTo>
                  <a:lnTo>
                    <a:pt x="1428" y="888"/>
                  </a:lnTo>
                  <a:lnTo>
                    <a:pt x="1440" y="798"/>
                  </a:lnTo>
                  <a:lnTo>
                    <a:pt x="1452" y="696"/>
                  </a:lnTo>
                  <a:lnTo>
                    <a:pt x="1464" y="594"/>
                  </a:lnTo>
                  <a:lnTo>
                    <a:pt x="1476" y="486"/>
                  </a:lnTo>
                  <a:lnTo>
                    <a:pt x="1488" y="366"/>
                  </a:lnTo>
                  <a:lnTo>
                    <a:pt x="1500" y="276"/>
                  </a:lnTo>
                  <a:lnTo>
                    <a:pt x="1512" y="186"/>
                  </a:lnTo>
                  <a:lnTo>
                    <a:pt x="1524" y="102"/>
                  </a:lnTo>
                  <a:lnTo>
                    <a:pt x="1536" y="42"/>
                  </a:lnTo>
                  <a:lnTo>
                    <a:pt x="1554" y="6"/>
                  </a:lnTo>
                  <a:lnTo>
                    <a:pt x="1566" y="0"/>
                  </a:lnTo>
                  <a:lnTo>
                    <a:pt x="1578" y="24"/>
                  </a:lnTo>
                  <a:lnTo>
                    <a:pt x="1590" y="78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09"/>
            <p:cNvSpPr>
              <a:spLocks/>
            </p:cNvSpPr>
            <p:nvPr/>
          </p:nvSpPr>
          <p:spPr bwMode="auto">
            <a:xfrm>
              <a:off x="4943475" y="2100262"/>
              <a:ext cx="1447800" cy="2219325"/>
            </a:xfrm>
            <a:custGeom>
              <a:avLst/>
              <a:gdLst/>
              <a:ahLst/>
              <a:cxnLst>
                <a:cxn ang="0">
                  <a:pos x="12" y="66"/>
                </a:cxn>
                <a:cxn ang="0">
                  <a:pos x="36" y="246"/>
                </a:cxn>
                <a:cxn ang="0">
                  <a:pos x="60" y="456"/>
                </a:cxn>
                <a:cxn ang="0">
                  <a:pos x="84" y="660"/>
                </a:cxn>
                <a:cxn ang="0">
                  <a:pos x="114" y="846"/>
                </a:cxn>
                <a:cxn ang="0">
                  <a:pos x="138" y="972"/>
                </a:cxn>
                <a:cxn ang="0">
                  <a:pos x="162" y="1092"/>
                </a:cxn>
                <a:cxn ang="0">
                  <a:pos x="186" y="1164"/>
                </a:cxn>
                <a:cxn ang="0">
                  <a:pos x="210" y="1212"/>
                </a:cxn>
                <a:cxn ang="0">
                  <a:pos x="234" y="1254"/>
                </a:cxn>
                <a:cxn ang="0">
                  <a:pos x="264" y="1278"/>
                </a:cxn>
                <a:cxn ang="0">
                  <a:pos x="288" y="1308"/>
                </a:cxn>
                <a:cxn ang="0">
                  <a:pos x="312" y="1326"/>
                </a:cxn>
                <a:cxn ang="0">
                  <a:pos x="336" y="1338"/>
                </a:cxn>
                <a:cxn ang="0">
                  <a:pos x="360" y="1344"/>
                </a:cxn>
                <a:cxn ang="0">
                  <a:pos x="384" y="1356"/>
                </a:cxn>
                <a:cxn ang="0">
                  <a:pos x="414" y="1362"/>
                </a:cxn>
                <a:cxn ang="0">
                  <a:pos x="438" y="1362"/>
                </a:cxn>
                <a:cxn ang="0">
                  <a:pos x="462" y="1374"/>
                </a:cxn>
                <a:cxn ang="0">
                  <a:pos x="486" y="1380"/>
                </a:cxn>
                <a:cxn ang="0">
                  <a:pos x="510" y="1380"/>
                </a:cxn>
                <a:cxn ang="0">
                  <a:pos x="534" y="1380"/>
                </a:cxn>
                <a:cxn ang="0">
                  <a:pos x="564" y="1386"/>
                </a:cxn>
                <a:cxn ang="0">
                  <a:pos x="588" y="1380"/>
                </a:cxn>
                <a:cxn ang="0">
                  <a:pos x="612" y="1386"/>
                </a:cxn>
                <a:cxn ang="0">
                  <a:pos x="636" y="1392"/>
                </a:cxn>
                <a:cxn ang="0">
                  <a:pos x="660" y="1392"/>
                </a:cxn>
                <a:cxn ang="0">
                  <a:pos x="690" y="1398"/>
                </a:cxn>
                <a:cxn ang="0">
                  <a:pos x="714" y="1392"/>
                </a:cxn>
                <a:cxn ang="0">
                  <a:pos x="738" y="1392"/>
                </a:cxn>
                <a:cxn ang="0">
                  <a:pos x="762" y="1392"/>
                </a:cxn>
                <a:cxn ang="0">
                  <a:pos x="786" y="1392"/>
                </a:cxn>
                <a:cxn ang="0">
                  <a:pos x="810" y="1398"/>
                </a:cxn>
                <a:cxn ang="0">
                  <a:pos x="840" y="1398"/>
                </a:cxn>
                <a:cxn ang="0">
                  <a:pos x="864" y="1392"/>
                </a:cxn>
                <a:cxn ang="0">
                  <a:pos x="888" y="1392"/>
                </a:cxn>
                <a:cxn ang="0">
                  <a:pos x="912" y="1398"/>
                </a:cxn>
              </a:cxnLst>
              <a:rect l="0" t="0" r="r" b="b"/>
              <a:pathLst>
                <a:path w="912" h="1398">
                  <a:moveTo>
                    <a:pt x="0" y="0"/>
                  </a:moveTo>
                  <a:lnTo>
                    <a:pt x="12" y="66"/>
                  </a:lnTo>
                  <a:lnTo>
                    <a:pt x="24" y="144"/>
                  </a:lnTo>
                  <a:lnTo>
                    <a:pt x="36" y="246"/>
                  </a:lnTo>
                  <a:lnTo>
                    <a:pt x="48" y="354"/>
                  </a:lnTo>
                  <a:lnTo>
                    <a:pt x="60" y="456"/>
                  </a:lnTo>
                  <a:lnTo>
                    <a:pt x="72" y="552"/>
                  </a:lnTo>
                  <a:lnTo>
                    <a:pt x="84" y="660"/>
                  </a:lnTo>
                  <a:lnTo>
                    <a:pt x="96" y="756"/>
                  </a:lnTo>
                  <a:lnTo>
                    <a:pt x="114" y="846"/>
                  </a:lnTo>
                  <a:lnTo>
                    <a:pt x="126" y="912"/>
                  </a:lnTo>
                  <a:lnTo>
                    <a:pt x="138" y="972"/>
                  </a:lnTo>
                  <a:lnTo>
                    <a:pt x="150" y="1038"/>
                  </a:lnTo>
                  <a:lnTo>
                    <a:pt x="162" y="1092"/>
                  </a:lnTo>
                  <a:lnTo>
                    <a:pt x="174" y="1134"/>
                  </a:lnTo>
                  <a:lnTo>
                    <a:pt x="186" y="1164"/>
                  </a:lnTo>
                  <a:lnTo>
                    <a:pt x="198" y="1188"/>
                  </a:lnTo>
                  <a:lnTo>
                    <a:pt x="210" y="1212"/>
                  </a:lnTo>
                  <a:lnTo>
                    <a:pt x="222" y="1236"/>
                  </a:lnTo>
                  <a:lnTo>
                    <a:pt x="234" y="1254"/>
                  </a:lnTo>
                  <a:lnTo>
                    <a:pt x="246" y="1272"/>
                  </a:lnTo>
                  <a:lnTo>
                    <a:pt x="264" y="1278"/>
                  </a:lnTo>
                  <a:lnTo>
                    <a:pt x="276" y="1290"/>
                  </a:lnTo>
                  <a:lnTo>
                    <a:pt x="288" y="1308"/>
                  </a:lnTo>
                  <a:lnTo>
                    <a:pt x="300" y="1314"/>
                  </a:lnTo>
                  <a:lnTo>
                    <a:pt x="312" y="1326"/>
                  </a:lnTo>
                  <a:lnTo>
                    <a:pt x="324" y="1332"/>
                  </a:lnTo>
                  <a:lnTo>
                    <a:pt x="336" y="1338"/>
                  </a:lnTo>
                  <a:lnTo>
                    <a:pt x="348" y="1338"/>
                  </a:lnTo>
                  <a:lnTo>
                    <a:pt x="360" y="1344"/>
                  </a:lnTo>
                  <a:lnTo>
                    <a:pt x="372" y="1356"/>
                  </a:lnTo>
                  <a:lnTo>
                    <a:pt x="384" y="1356"/>
                  </a:lnTo>
                  <a:lnTo>
                    <a:pt x="402" y="1362"/>
                  </a:lnTo>
                  <a:lnTo>
                    <a:pt x="414" y="1362"/>
                  </a:lnTo>
                  <a:lnTo>
                    <a:pt x="426" y="1362"/>
                  </a:lnTo>
                  <a:lnTo>
                    <a:pt x="438" y="1362"/>
                  </a:lnTo>
                  <a:lnTo>
                    <a:pt x="450" y="1368"/>
                  </a:lnTo>
                  <a:lnTo>
                    <a:pt x="462" y="1374"/>
                  </a:lnTo>
                  <a:lnTo>
                    <a:pt x="474" y="1374"/>
                  </a:lnTo>
                  <a:lnTo>
                    <a:pt x="486" y="1380"/>
                  </a:lnTo>
                  <a:lnTo>
                    <a:pt x="498" y="1380"/>
                  </a:lnTo>
                  <a:lnTo>
                    <a:pt x="510" y="1380"/>
                  </a:lnTo>
                  <a:lnTo>
                    <a:pt x="522" y="1380"/>
                  </a:lnTo>
                  <a:lnTo>
                    <a:pt x="534" y="1380"/>
                  </a:lnTo>
                  <a:lnTo>
                    <a:pt x="552" y="1386"/>
                  </a:lnTo>
                  <a:lnTo>
                    <a:pt x="564" y="1386"/>
                  </a:lnTo>
                  <a:lnTo>
                    <a:pt x="576" y="1380"/>
                  </a:lnTo>
                  <a:lnTo>
                    <a:pt x="588" y="1380"/>
                  </a:lnTo>
                  <a:lnTo>
                    <a:pt x="600" y="1386"/>
                  </a:lnTo>
                  <a:lnTo>
                    <a:pt x="612" y="1386"/>
                  </a:lnTo>
                  <a:lnTo>
                    <a:pt x="624" y="1398"/>
                  </a:lnTo>
                  <a:lnTo>
                    <a:pt x="636" y="1392"/>
                  </a:lnTo>
                  <a:lnTo>
                    <a:pt x="648" y="1392"/>
                  </a:lnTo>
                  <a:lnTo>
                    <a:pt x="660" y="1392"/>
                  </a:lnTo>
                  <a:lnTo>
                    <a:pt x="672" y="1392"/>
                  </a:lnTo>
                  <a:lnTo>
                    <a:pt x="690" y="1398"/>
                  </a:lnTo>
                  <a:lnTo>
                    <a:pt x="702" y="1392"/>
                  </a:lnTo>
                  <a:lnTo>
                    <a:pt x="714" y="1392"/>
                  </a:lnTo>
                  <a:lnTo>
                    <a:pt x="726" y="1386"/>
                  </a:lnTo>
                  <a:lnTo>
                    <a:pt x="738" y="1392"/>
                  </a:lnTo>
                  <a:lnTo>
                    <a:pt x="750" y="1392"/>
                  </a:lnTo>
                  <a:lnTo>
                    <a:pt x="762" y="1392"/>
                  </a:lnTo>
                  <a:lnTo>
                    <a:pt x="774" y="1392"/>
                  </a:lnTo>
                  <a:lnTo>
                    <a:pt x="786" y="1392"/>
                  </a:lnTo>
                  <a:lnTo>
                    <a:pt x="798" y="1392"/>
                  </a:lnTo>
                  <a:lnTo>
                    <a:pt x="810" y="1398"/>
                  </a:lnTo>
                  <a:lnTo>
                    <a:pt x="822" y="1398"/>
                  </a:lnTo>
                  <a:lnTo>
                    <a:pt x="840" y="1398"/>
                  </a:lnTo>
                  <a:lnTo>
                    <a:pt x="852" y="1398"/>
                  </a:lnTo>
                  <a:lnTo>
                    <a:pt x="864" y="1392"/>
                  </a:lnTo>
                  <a:lnTo>
                    <a:pt x="876" y="1392"/>
                  </a:lnTo>
                  <a:lnTo>
                    <a:pt x="888" y="1392"/>
                  </a:lnTo>
                  <a:lnTo>
                    <a:pt x="900" y="1392"/>
                  </a:lnTo>
                  <a:lnTo>
                    <a:pt x="912" y="1398"/>
                  </a:lnTo>
                </a:path>
              </a:pathLst>
            </a:custGeom>
            <a:noFill/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10"/>
            <p:cNvSpPr>
              <a:spLocks/>
            </p:cNvSpPr>
            <p:nvPr/>
          </p:nvSpPr>
          <p:spPr bwMode="auto">
            <a:xfrm>
              <a:off x="2419350" y="1795462"/>
              <a:ext cx="2524125" cy="1314450"/>
            </a:xfrm>
            <a:custGeom>
              <a:avLst/>
              <a:gdLst/>
              <a:ahLst/>
              <a:cxnLst>
                <a:cxn ang="0">
                  <a:pos x="24" y="798"/>
                </a:cxn>
                <a:cxn ang="0">
                  <a:pos x="60" y="792"/>
                </a:cxn>
                <a:cxn ang="0">
                  <a:pos x="96" y="792"/>
                </a:cxn>
                <a:cxn ang="0">
                  <a:pos x="138" y="804"/>
                </a:cxn>
                <a:cxn ang="0">
                  <a:pos x="174" y="804"/>
                </a:cxn>
                <a:cxn ang="0">
                  <a:pos x="210" y="798"/>
                </a:cxn>
                <a:cxn ang="0">
                  <a:pos x="246" y="810"/>
                </a:cxn>
                <a:cxn ang="0">
                  <a:pos x="288" y="810"/>
                </a:cxn>
                <a:cxn ang="0">
                  <a:pos x="324" y="810"/>
                </a:cxn>
                <a:cxn ang="0">
                  <a:pos x="360" y="816"/>
                </a:cxn>
                <a:cxn ang="0">
                  <a:pos x="396" y="822"/>
                </a:cxn>
                <a:cxn ang="0">
                  <a:pos x="438" y="822"/>
                </a:cxn>
                <a:cxn ang="0">
                  <a:pos x="474" y="822"/>
                </a:cxn>
                <a:cxn ang="0">
                  <a:pos x="510" y="816"/>
                </a:cxn>
                <a:cxn ang="0">
                  <a:pos x="552" y="816"/>
                </a:cxn>
                <a:cxn ang="0">
                  <a:pos x="588" y="822"/>
                </a:cxn>
                <a:cxn ang="0">
                  <a:pos x="624" y="816"/>
                </a:cxn>
                <a:cxn ang="0">
                  <a:pos x="660" y="828"/>
                </a:cxn>
                <a:cxn ang="0">
                  <a:pos x="702" y="822"/>
                </a:cxn>
                <a:cxn ang="0">
                  <a:pos x="738" y="822"/>
                </a:cxn>
                <a:cxn ang="0">
                  <a:pos x="774" y="822"/>
                </a:cxn>
                <a:cxn ang="0">
                  <a:pos x="810" y="828"/>
                </a:cxn>
                <a:cxn ang="0">
                  <a:pos x="852" y="828"/>
                </a:cxn>
                <a:cxn ang="0">
                  <a:pos x="888" y="822"/>
                </a:cxn>
                <a:cxn ang="0">
                  <a:pos x="924" y="828"/>
                </a:cxn>
                <a:cxn ang="0">
                  <a:pos x="960" y="828"/>
                </a:cxn>
                <a:cxn ang="0">
                  <a:pos x="1002" y="828"/>
                </a:cxn>
                <a:cxn ang="0">
                  <a:pos x="1038" y="828"/>
                </a:cxn>
                <a:cxn ang="0">
                  <a:pos x="1074" y="828"/>
                </a:cxn>
                <a:cxn ang="0">
                  <a:pos x="1110" y="822"/>
                </a:cxn>
                <a:cxn ang="0">
                  <a:pos x="1152" y="816"/>
                </a:cxn>
                <a:cxn ang="0">
                  <a:pos x="1188" y="816"/>
                </a:cxn>
                <a:cxn ang="0">
                  <a:pos x="1224" y="804"/>
                </a:cxn>
                <a:cxn ang="0">
                  <a:pos x="1260" y="792"/>
                </a:cxn>
                <a:cxn ang="0">
                  <a:pos x="1302" y="774"/>
                </a:cxn>
                <a:cxn ang="0">
                  <a:pos x="1338" y="744"/>
                </a:cxn>
                <a:cxn ang="0">
                  <a:pos x="1374" y="690"/>
                </a:cxn>
                <a:cxn ang="0">
                  <a:pos x="1410" y="588"/>
                </a:cxn>
                <a:cxn ang="0">
                  <a:pos x="1452" y="444"/>
                </a:cxn>
                <a:cxn ang="0">
                  <a:pos x="1488" y="276"/>
                </a:cxn>
                <a:cxn ang="0">
                  <a:pos x="1524" y="90"/>
                </a:cxn>
                <a:cxn ang="0">
                  <a:pos x="1566" y="0"/>
                </a:cxn>
              </a:cxnLst>
              <a:rect l="0" t="0" r="r" b="b"/>
              <a:pathLst>
                <a:path w="1590" h="828">
                  <a:moveTo>
                    <a:pt x="0" y="786"/>
                  </a:moveTo>
                  <a:lnTo>
                    <a:pt x="12" y="792"/>
                  </a:lnTo>
                  <a:lnTo>
                    <a:pt x="24" y="798"/>
                  </a:lnTo>
                  <a:lnTo>
                    <a:pt x="36" y="792"/>
                  </a:lnTo>
                  <a:lnTo>
                    <a:pt x="48" y="792"/>
                  </a:lnTo>
                  <a:lnTo>
                    <a:pt x="60" y="792"/>
                  </a:lnTo>
                  <a:lnTo>
                    <a:pt x="72" y="798"/>
                  </a:lnTo>
                  <a:lnTo>
                    <a:pt x="84" y="798"/>
                  </a:lnTo>
                  <a:lnTo>
                    <a:pt x="96" y="792"/>
                  </a:lnTo>
                  <a:lnTo>
                    <a:pt x="114" y="798"/>
                  </a:lnTo>
                  <a:lnTo>
                    <a:pt x="126" y="798"/>
                  </a:lnTo>
                  <a:lnTo>
                    <a:pt x="138" y="804"/>
                  </a:lnTo>
                  <a:lnTo>
                    <a:pt x="150" y="798"/>
                  </a:lnTo>
                  <a:lnTo>
                    <a:pt x="162" y="804"/>
                  </a:lnTo>
                  <a:lnTo>
                    <a:pt x="174" y="804"/>
                  </a:lnTo>
                  <a:lnTo>
                    <a:pt x="186" y="804"/>
                  </a:lnTo>
                  <a:lnTo>
                    <a:pt x="198" y="798"/>
                  </a:lnTo>
                  <a:lnTo>
                    <a:pt x="210" y="798"/>
                  </a:lnTo>
                  <a:lnTo>
                    <a:pt x="222" y="804"/>
                  </a:lnTo>
                  <a:lnTo>
                    <a:pt x="234" y="810"/>
                  </a:lnTo>
                  <a:lnTo>
                    <a:pt x="246" y="810"/>
                  </a:lnTo>
                  <a:lnTo>
                    <a:pt x="264" y="810"/>
                  </a:lnTo>
                  <a:lnTo>
                    <a:pt x="276" y="810"/>
                  </a:lnTo>
                  <a:lnTo>
                    <a:pt x="288" y="810"/>
                  </a:lnTo>
                  <a:lnTo>
                    <a:pt x="300" y="810"/>
                  </a:lnTo>
                  <a:lnTo>
                    <a:pt x="312" y="810"/>
                  </a:lnTo>
                  <a:lnTo>
                    <a:pt x="324" y="810"/>
                  </a:lnTo>
                  <a:lnTo>
                    <a:pt x="336" y="810"/>
                  </a:lnTo>
                  <a:lnTo>
                    <a:pt x="348" y="810"/>
                  </a:lnTo>
                  <a:lnTo>
                    <a:pt x="360" y="816"/>
                  </a:lnTo>
                  <a:lnTo>
                    <a:pt x="372" y="816"/>
                  </a:lnTo>
                  <a:lnTo>
                    <a:pt x="384" y="816"/>
                  </a:lnTo>
                  <a:lnTo>
                    <a:pt x="396" y="822"/>
                  </a:lnTo>
                  <a:lnTo>
                    <a:pt x="414" y="816"/>
                  </a:lnTo>
                  <a:lnTo>
                    <a:pt x="426" y="816"/>
                  </a:lnTo>
                  <a:lnTo>
                    <a:pt x="438" y="822"/>
                  </a:lnTo>
                  <a:lnTo>
                    <a:pt x="450" y="816"/>
                  </a:lnTo>
                  <a:lnTo>
                    <a:pt x="462" y="816"/>
                  </a:lnTo>
                  <a:lnTo>
                    <a:pt x="474" y="822"/>
                  </a:lnTo>
                  <a:lnTo>
                    <a:pt x="486" y="822"/>
                  </a:lnTo>
                  <a:lnTo>
                    <a:pt x="498" y="822"/>
                  </a:lnTo>
                  <a:lnTo>
                    <a:pt x="510" y="816"/>
                  </a:lnTo>
                  <a:lnTo>
                    <a:pt x="522" y="822"/>
                  </a:lnTo>
                  <a:lnTo>
                    <a:pt x="534" y="816"/>
                  </a:lnTo>
                  <a:lnTo>
                    <a:pt x="552" y="816"/>
                  </a:lnTo>
                  <a:lnTo>
                    <a:pt x="564" y="822"/>
                  </a:lnTo>
                  <a:lnTo>
                    <a:pt x="576" y="822"/>
                  </a:lnTo>
                  <a:lnTo>
                    <a:pt x="588" y="822"/>
                  </a:lnTo>
                  <a:lnTo>
                    <a:pt x="600" y="816"/>
                  </a:lnTo>
                  <a:lnTo>
                    <a:pt x="612" y="816"/>
                  </a:lnTo>
                  <a:lnTo>
                    <a:pt x="624" y="816"/>
                  </a:lnTo>
                  <a:lnTo>
                    <a:pt x="636" y="822"/>
                  </a:lnTo>
                  <a:lnTo>
                    <a:pt x="648" y="828"/>
                  </a:lnTo>
                  <a:lnTo>
                    <a:pt x="660" y="828"/>
                  </a:lnTo>
                  <a:lnTo>
                    <a:pt x="672" y="822"/>
                  </a:lnTo>
                  <a:lnTo>
                    <a:pt x="684" y="822"/>
                  </a:lnTo>
                  <a:lnTo>
                    <a:pt x="702" y="822"/>
                  </a:lnTo>
                  <a:lnTo>
                    <a:pt x="714" y="822"/>
                  </a:lnTo>
                  <a:lnTo>
                    <a:pt x="726" y="822"/>
                  </a:lnTo>
                  <a:lnTo>
                    <a:pt x="738" y="822"/>
                  </a:lnTo>
                  <a:lnTo>
                    <a:pt x="750" y="828"/>
                  </a:lnTo>
                  <a:lnTo>
                    <a:pt x="762" y="822"/>
                  </a:lnTo>
                  <a:lnTo>
                    <a:pt x="774" y="822"/>
                  </a:lnTo>
                  <a:lnTo>
                    <a:pt x="786" y="822"/>
                  </a:lnTo>
                  <a:lnTo>
                    <a:pt x="798" y="822"/>
                  </a:lnTo>
                  <a:lnTo>
                    <a:pt x="810" y="828"/>
                  </a:lnTo>
                  <a:lnTo>
                    <a:pt x="822" y="822"/>
                  </a:lnTo>
                  <a:lnTo>
                    <a:pt x="840" y="822"/>
                  </a:lnTo>
                  <a:lnTo>
                    <a:pt x="852" y="828"/>
                  </a:lnTo>
                  <a:lnTo>
                    <a:pt x="864" y="828"/>
                  </a:lnTo>
                  <a:lnTo>
                    <a:pt x="876" y="828"/>
                  </a:lnTo>
                  <a:lnTo>
                    <a:pt x="888" y="822"/>
                  </a:lnTo>
                  <a:lnTo>
                    <a:pt x="900" y="828"/>
                  </a:lnTo>
                  <a:lnTo>
                    <a:pt x="912" y="828"/>
                  </a:lnTo>
                  <a:lnTo>
                    <a:pt x="924" y="828"/>
                  </a:lnTo>
                  <a:lnTo>
                    <a:pt x="936" y="828"/>
                  </a:lnTo>
                  <a:lnTo>
                    <a:pt x="948" y="828"/>
                  </a:lnTo>
                  <a:lnTo>
                    <a:pt x="960" y="828"/>
                  </a:lnTo>
                  <a:lnTo>
                    <a:pt x="972" y="828"/>
                  </a:lnTo>
                  <a:lnTo>
                    <a:pt x="990" y="828"/>
                  </a:lnTo>
                  <a:lnTo>
                    <a:pt x="1002" y="828"/>
                  </a:lnTo>
                  <a:lnTo>
                    <a:pt x="1014" y="828"/>
                  </a:lnTo>
                  <a:lnTo>
                    <a:pt x="1026" y="828"/>
                  </a:lnTo>
                  <a:lnTo>
                    <a:pt x="1038" y="828"/>
                  </a:lnTo>
                  <a:lnTo>
                    <a:pt x="1050" y="828"/>
                  </a:lnTo>
                  <a:lnTo>
                    <a:pt x="1062" y="828"/>
                  </a:lnTo>
                  <a:lnTo>
                    <a:pt x="1074" y="828"/>
                  </a:lnTo>
                  <a:lnTo>
                    <a:pt x="1086" y="828"/>
                  </a:lnTo>
                  <a:lnTo>
                    <a:pt x="1098" y="828"/>
                  </a:lnTo>
                  <a:lnTo>
                    <a:pt x="1110" y="822"/>
                  </a:lnTo>
                  <a:lnTo>
                    <a:pt x="1122" y="822"/>
                  </a:lnTo>
                  <a:lnTo>
                    <a:pt x="1140" y="816"/>
                  </a:lnTo>
                  <a:lnTo>
                    <a:pt x="1152" y="816"/>
                  </a:lnTo>
                  <a:lnTo>
                    <a:pt x="1164" y="816"/>
                  </a:lnTo>
                  <a:lnTo>
                    <a:pt x="1176" y="816"/>
                  </a:lnTo>
                  <a:lnTo>
                    <a:pt x="1188" y="816"/>
                  </a:lnTo>
                  <a:lnTo>
                    <a:pt x="1200" y="810"/>
                  </a:lnTo>
                  <a:lnTo>
                    <a:pt x="1212" y="810"/>
                  </a:lnTo>
                  <a:lnTo>
                    <a:pt x="1224" y="804"/>
                  </a:lnTo>
                  <a:lnTo>
                    <a:pt x="1236" y="804"/>
                  </a:lnTo>
                  <a:lnTo>
                    <a:pt x="1248" y="798"/>
                  </a:lnTo>
                  <a:lnTo>
                    <a:pt x="1260" y="792"/>
                  </a:lnTo>
                  <a:lnTo>
                    <a:pt x="1278" y="792"/>
                  </a:lnTo>
                  <a:lnTo>
                    <a:pt x="1290" y="780"/>
                  </a:lnTo>
                  <a:lnTo>
                    <a:pt x="1302" y="774"/>
                  </a:lnTo>
                  <a:lnTo>
                    <a:pt x="1314" y="762"/>
                  </a:lnTo>
                  <a:lnTo>
                    <a:pt x="1326" y="750"/>
                  </a:lnTo>
                  <a:lnTo>
                    <a:pt x="1338" y="744"/>
                  </a:lnTo>
                  <a:lnTo>
                    <a:pt x="1350" y="726"/>
                  </a:lnTo>
                  <a:lnTo>
                    <a:pt x="1362" y="708"/>
                  </a:lnTo>
                  <a:lnTo>
                    <a:pt x="1374" y="690"/>
                  </a:lnTo>
                  <a:lnTo>
                    <a:pt x="1386" y="660"/>
                  </a:lnTo>
                  <a:lnTo>
                    <a:pt x="1398" y="630"/>
                  </a:lnTo>
                  <a:lnTo>
                    <a:pt x="1410" y="588"/>
                  </a:lnTo>
                  <a:lnTo>
                    <a:pt x="1428" y="552"/>
                  </a:lnTo>
                  <a:lnTo>
                    <a:pt x="1440" y="504"/>
                  </a:lnTo>
                  <a:lnTo>
                    <a:pt x="1452" y="444"/>
                  </a:lnTo>
                  <a:lnTo>
                    <a:pt x="1464" y="384"/>
                  </a:lnTo>
                  <a:lnTo>
                    <a:pt x="1476" y="330"/>
                  </a:lnTo>
                  <a:lnTo>
                    <a:pt x="1488" y="276"/>
                  </a:lnTo>
                  <a:lnTo>
                    <a:pt x="1500" y="210"/>
                  </a:lnTo>
                  <a:lnTo>
                    <a:pt x="1512" y="138"/>
                  </a:lnTo>
                  <a:lnTo>
                    <a:pt x="1524" y="90"/>
                  </a:lnTo>
                  <a:lnTo>
                    <a:pt x="1536" y="54"/>
                  </a:lnTo>
                  <a:lnTo>
                    <a:pt x="1548" y="24"/>
                  </a:lnTo>
                  <a:lnTo>
                    <a:pt x="1566" y="0"/>
                  </a:lnTo>
                  <a:lnTo>
                    <a:pt x="1578" y="12"/>
                  </a:lnTo>
                  <a:lnTo>
                    <a:pt x="1590" y="3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11"/>
            <p:cNvSpPr>
              <a:spLocks/>
            </p:cNvSpPr>
            <p:nvPr/>
          </p:nvSpPr>
          <p:spPr bwMode="auto">
            <a:xfrm>
              <a:off x="4943475" y="1843087"/>
              <a:ext cx="1447800" cy="1314450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36" y="96"/>
                </a:cxn>
                <a:cxn ang="0">
                  <a:pos x="60" y="228"/>
                </a:cxn>
                <a:cxn ang="0">
                  <a:pos x="84" y="336"/>
                </a:cxn>
                <a:cxn ang="0">
                  <a:pos x="108" y="450"/>
                </a:cxn>
                <a:cxn ang="0">
                  <a:pos x="138" y="546"/>
                </a:cxn>
                <a:cxn ang="0">
                  <a:pos x="162" y="618"/>
                </a:cxn>
                <a:cxn ang="0">
                  <a:pos x="186" y="666"/>
                </a:cxn>
                <a:cxn ang="0">
                  <a:pos x="210" y="702"/>
                </a:cxn>
                <a:cxn ang="0">
                  <a:pos x="234" y="732"/>
                </a:cxn>
                <a:cxn ang="0">
                  <a:pos x="264" y="744"/>
                </a:cxn>
                <a:cxn ang="0">
                  <a:pos x="288" y="756"/>
                </a:cxn>
                <a:cxn ang="0">
                  <a:pos x="312" y="774"/>
                </a:cxn>
                <a:cxn ang="0">
                  <a:pos x="336" y="780"/>
                </a:cxn>
                <a:cxn ang="0">
                  <a:pos x="360" y="792"/>
                </a:cxn>
                <a:cxn ang="0">
                  <a:pos x="384" y="798"/>
                </a:cxn>
                <a:cxn ang="0">
                  <a:pos x="414" y="804"/>
                </a:cxn>
                <a:cxn ang="0">
                  <a:pos x="438" y="804"/>
                </a:cxn>
                <a:cxn ang="0">
                  <a:pos x="462" y="804"/>
                </a:cxn>
                <a:cxn ang="0">
                  <a:pos x="486" y="816"/>
                </a:cxn>
                <a:cxn ang="0">
                  <a:pos x="510" y="810"/>
                </a:cxn>
                <a:cxn ang="0">
                  <a:pos x="534" y="816"/>
                </a:cxn>
                <a:cxn ang="0">
                  <a:pos x="564" y="810"/>
                </a:cxn>
                <a:cxn ang="0">
                  <a:pos x="588" y="816"/>
                </a:cxn>
                <a:cxn ang="0">
                  <a:pos x="612" y="816"/>
                </a:cxn>
                <a:cxn ang="0">
                  <a:pos x="636" y="816"/>
                </a:cxn>
                <a:cxn ang="0">
                  <a:pos x="660" y="822"/>
                </a:cxn>
                <a:cxn ang="0">
                  <a:pos x="684" y="816"/>
                </a:cxn>
                <a:cxn ang="0">
                  <a:pos x="714" y="822"/>
                </a:cxn>
                <a:cxn ang="0">
                  <a:pos x="738" y="822"/>
                </a:cxn>
                <a:cxn ang="0">
                  <a:pos x="762" y="828"/>
                </a:cxn>
                <a:cxn ang="0">
                  <a:pos x="786" y="822"/>
                </a:cxn>
                <a:cxn ang="0">
                  <a:pos x="810" y="822"/>
                </a:cxn>
                <a:cxn ang="0">
                  <a:pos x="834" y="822"/>
                </a:cxn>
                <a:cxn ang="0">
                  <a:pos x="864" y="822"/>
                </a:cxn>
                <a:cxn ang="0">
                  <a:pos x="888" y="822"/>
                </a:cxn>
                <a:cxn ang="0">
                  <a:pos x="912" y="822"/>
                </a:cxn>
              </a:cxnLst>
              <a:rect l="0" t="0" r="r" b="b"/>
              <a:pathLst>
                <a:path w="912" h="828">
                  <a:moveTo>
                    <a:pt x="0" y="0"/>
                  </a:moveTo>
                  <a:lnTo>
                    <a:pt x="12" y="18"/>
                  </a:lnTo>
                  <a:lnTo>
                    <a:pt x="24" y="48"/>
                  </a:lnTo>
                  <a:lnTo>
                    <a:pt x="36" y="96"/>
                  </a:lnTo>
                  <a:lnTo>
                    <a:pt x="48" y="168"/>
                  </a:lnTo>
                  <a:lnTo>
                    <a:pt x="60" y="228"/>
                  </a:lnTo>
                  <a:lnTo>
                    <a:pt x="72" y="282"/>
                  </a:lnTo>
                  <a:lnTo>
                    <a:pt x="84" y="336"/>
                  </a:lnTo>
                  <a:lnTo>
                    <a:pt x="96" y="396"/>
                  </a:lnTo>
                  <a:lnTo>
                    <a:pt x="108" y="450"/>
                  </a:lnTo>
                  <a:lnTo>
                    <a:pt x="126" y="504"/>
                  </a:lnTo>
                  <a:lnTo>
                    <a:pt x="138" y="546"/>
                  </a:lnTo>
                  <a:lnTo>
                    <a:pt x="150" y="582"/>
                  </a:lnTo>
                  <a:lnTo>
                    <a:pt x="162" y="618"/>
                  </a:lnTo>
                  <a:lnTo>
                    <a:pt x="174" y="642"/>
                  </a:lnTo>
                  <a:lnTo>
                    <a:pt x="186" y="666"/>
                  </a:lnTo>
                  <a:lnTo>
                    <a:pt x="198" y="684"/>
                  </a:lnTo>
                  <a:lnTo>
                    <a:pt x="210" y="702"/>
                  </a:lnTo>
                  <a:lnTo>
                    <a:pt x="222" y="714"/>
                  </a:lnTo>
                  <a:lnTo>
                    <a:pt x="234" y="732"/>
                  </a:lnTo>
                  <a:lnTo>
                    <a:pt x="246" y="738"/>
                  </a:lnTo>
                  <a:lnTo>
                    <a:pt x="264" y="744"/>
                  </a:lnTo>
                  <a:lnTo>
                    <a:pt x="276" y="756"/>
                  </a:lnTo>
                  <a:lnTo>
                    <a:pt x="288" y="756"/>
                  </a:lnTo>
                  <a:lnTo>
                    <a:pt x="300" y="762"/>
                  </a:lnTo>
                  <a:lnTo>
                    <a:pt x="312" y="774"/>
                  </a:lnTo>
                  <a:lnTo>
                    <a:pt x="324" y="780"/>
                  </a:lnTo>
                  <a:lnTo>
                    <a:pt x="336" y="780"/>
                  </a:lnTo>
                  <a:lnTo>
                    <a:pt x="348" y="786"/>
                  </a:lnTo>
                  <a:lnTo>
                    <a:pt x="360" y="792"/>
                  </a:lnTo>
                  <a:lnTo>
                    <a:pt x="372" y="798"/>
                  </a:lnTo>
                  <a:lnTo>
                    <a:pt x="384" y="798"/>
                  </a:lnTo>
                  <a:lnTo>
                    <a:pt x="396" y="798"/>
                  </a:lnTo>
                  <a:lnTo>
                    <a:pt x="414" y="804"/>
                  </a:lnTo>
                  <a:lnTo>
                    <a:pt x="426" y="804"/>
                  </a:lnTo>
                  <a:lnTo>
                    <a:pt x="438" y="804"/>
                  </a:lnTo>
                  <a:lnTo>
                    <a:pt x="450" y="804"/>
                  </a:lnTo>
                  <a:lnTo>
                    <a:pt x="462" y="804"/>
                  </a:lnTo>
                  <a:lnTo>
                    <a:pt x="474" y="810"/>
                  </a:lnTo>
                  <a:lnTo>
                    <a:pt x="486" y="816"/>
                  </a:lnTo>
                  <a:lnTo>
                    <a:pt x="498" y="810"/>
                  </a:lnTo>
                  <a:lnTo>
                    <a:pt x="510" y="810"/>
                  </a:lnTo>
                  <a:lnTo>
                    <a:pt x="522" y="810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64" y="810"/>
                  </a:lnTo>
                  <a:lnTo>
                    <a:pt x="576" y="816"/>
                  </a:lnTo>
                  <a:lnTo>
                    <a:pt x="588" y="816"/>
                  </a:lnTo>
                  <a:lnTo>
                    <a:pt x="600" y="816"/>
                  </a:lnTo>
                  <a:lnTo>
                    <a:pt x="612" y="816"/>
                  </a:lnTo>
                  <a:lnTo>
                    <a:pt x="624" y="816"/>
                  </a:lnTo>
                  <a:lnTo>
                    <a:pt x="636" y="816"/>
                  </a:lnTo>
                  <a:lnTo>
                    <a:pt x="648" y="822"/>
                  </a:lnTo>
                  <a:lnTo>
                    <a:pt x="660" y="822"/>
                  </a:lnTo>
                  <a:lnTo>
                    <a:pt x="672" y="816"/>
                  </a:lnTo>
                  <a:lnTo>
                    <a:pt x="684" y="816"/>
                  </a:lnTo>
                  <a:lnTo>
                    <a:pt x="702" y="816"/>
                  </a:lnTo>
                  <a:lnTo>
                    <a:pt x="714" y="822"/>
                  </a:lnTo>
                  <a:lnTo>
                    <a:pt x="726" y="822"/>
                  </a:lnTo>
                  <a:lnTo>
                    <a:pt x="738" y="822"/>
                  </a:lnTo>
                  <a:lnTo>
                    <a:pt x="750" y="822"/>
                  </a:lnTo>
                  <a:lnTo>
                    <a:pt x="762" y="828"/>
                  </a:lnTo>
                  <a:lnTo>
                    <a:pt x="774" y="822"/>
                  </a:lnTo>
                  <a:lnTo>
                    <a:pt x="786" y="822"/>
                  </a:lnTo>
                  <a:lnTo>
                    <a:pt x="798" y="816"/>
                  </a:lnTo>
                  <a:lnTo>
                    <a:pt x="810" y="822"/>
                  </a:lnTo>
                  <a:lnTo>
                    <a:pt x="822" y="822"/>
                  </a:lnTo>
                  <a:lnTo>
                    <a:pt x="834" y="822"/>
                  </a:lnTo>
                  <a:lnTo>
                    <a:pt x="852" y="822"/>
                  </a:lnTo>
                  <a:lnTo>
                    <a:pt x="864" y="822"/>
                  </a:lnTo>
                  <a:lnTo>
                    <a:pt x="876" y="822"/>
                  </a:lnTo>
                  <a:lnTo>
                    <a:pt x="888" y="822"/>
                  </a:lnTo>
                  <a:lnTo>
                    <a:pt x="900" y="822"/>
                  </a:lnTo>
                  <a:lnTo>
                    <a:pt x="912" y="822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12"/>
            <p:cNvSpPr>
              <a:spLocks/>
            </p:cNvSpPr>
            <p:nvPr/>
          </p:nvSpPr>
          <p:spPr bwMode="auto">
            <a:xfrm>
              <a:off x="2400300" y="1204912"/>
              <a:ext cx="2524125" cy="1714500"/>
            </a:xfrm>
            <a:custGeom>
              <a:avLst/>
              <a:gdLst/>
              <a:ahLst/>
              <a:cxnLst>
                <a:cxn ang="0">
                  <a:pos x="24" y="1044"/>
                </a:cxn>
                <a:cxn ang="0">
                  <a:pos x="66" y="1050"/>
                </a:cxn>
                <a:cxn ang="0">
                  <a:pos x="102" y="1056"/>
                </a:cxn>
                <a:cxn ang="0">
                  <a:pos x="138" y="1050"/>
                </a:cxn>
                <a:cxn ang="0">
                  <a:pos x="174" y="1056"/>
                </a:cxn>
                <a:cxn ang="0">
                  <a:pos x="216" y="1056"/>
                </a:cxn>
                <a:cxn ang="0">
                  <a:pos x="252" y="1062"/>
                </a:cxn>
                <a:cxn ang="0">
                  <a:pos x="288" y="1056"/>
                </a:cxn>
                <a:cxn ang="0">
                  <a:pos x="324" y="1062"/>
                </a:cxn>
                <a:cxn ang="0">
                  <a:pos x="366" y="1062"/>
                </a:cxn>
                <a:cxn ang="0">
                  <a:pos x="402" y="1062"/>
                </a:cxn>
                <a:cxn ang="0">
                  <a:pos x="438" y="1068"/>
                </a:cxn>
                <a:cxn ang="0">
                  <a:pos x="474" y="1068"/>
                </a:cxn>
                <a:cxn ang="0">
                  <a:pos x="516" y="1074"/>
                </a:cxn>
                <a:cxn ang="0">
                  <a:pos x="552" y="1068"/>
                </a:cxn>
                <a:cxn ang="0">
                  <a:pos x="588" y="1074"/>
                </a:cxn>
                <a:cxn ang="0">
                  <a:pos x="624" y="1074"/>
                </a:cxn>
                <a:cxn ang="0">
                  <a:pos x="666" y="1080"/>
                </a:cxn>
                <a:cxn ang="0">
                  <a:pos x="702" y="1074"/>
                </a:cxn>
                <a:cxn ang="0">
                  <a:pos x="738" y="1080"/>
                </a:cxn>
                <a:cxn ang="0">
                  <a:pos x="774" y="1080"/>
                </a:cxn>
                <a:cxn ang="0">
                  <a:pos x="816" y="1074"/>
                </a:cxn>
                <a:cxn ang="0">
                  <a:pos x="852" y="1080"/>
                </a:cxn>
                <a:cxn ang="0">
                  <a:pos x="888" y="1080"/>
                </a:cxn>
                <a:cxn ang="0">
                  <a:pos x="924" y="1080"/>
                </a:cxn>
                <a:cxn ang="0">
                  <a:pos x="966" y="1080"/>
                </a:cxn>
                <a:cxn ang="0">
                  <a:pos x="1002" y="1074"/>
                </a:cxn>
                <a:cxn ang="0">
                  <a:pos x="1038" y="1080"/>
                </a:cxn>
                <a:cxn ang="0">
                  <a:pos x="1080" y="1074"/>
                </a:cxn>
                <a:cxn ang="0">
                  <a:pos x="1116" y="1068"/>
                </a:cxn>
                <a:cxn ang="0">
                  <a:pos x="1152" y="1062"/>
                </a:cxn>
                <a:cxn ang="0">
                  <a:pos x="1188" y="1050"/>
                </a:cxn>
                <a:cxn ang="0">
                  <a:pos x="1230" y="1038"/>
                </a:cxn>
                <a:cxn ang="0">
                  <a:pos x="1266" y="1026"/>
                </a:cxn>
                <a:cxn ang="0">
                  <a:pos x="1302" y="1002"/>
                </a:cxn>
                <a:cxn ang="0">
                  <a:pos x="1338" y="966"/>
                </a:cxn>
                <a:cxn ang="0">
                  <a:pos x="1380" y="906"/>
                </a:cxn>
                <a:cxn ang="0">
                  <a:pos x="1416" y="792"/>
                </a:cxn>
                <a:cxn ang="0">
                  <a:pos x="1452" y="618"/>
                </a:cxn>
                <a:cxn ang="0">
                  <a:pos x="1488" y="408"/>
                </a:cxn>
                <a:cxn ang="0">
                  <a:pos x="1530" y="192"/>
                </a:cxn>
                <a:cxn ang="0">
                  <a:pos x="1566" y="18"/>
                </a:cxn>
              </a:cxnLst>
              <a:rect l="0" t="0" r="r" b="b"/>
              <a:pathLst>
                <a:path w="1590" h="1080">
                  <a:moveTo>
                    <a:pt x="0" y="1050"/>
                  </a:moveTo>
                  <a:lnTo>
                    <a:pt x="12" y="1044"/>
                  </a:lnTo>
                  <a:lnTo>
                    <a:pt x="24" y="1044"/>
                  </a:lnTo>
                  <a:lnTo>
                    <a:pt x="36" y="1044"/>
                  </a:lnTo>
                  <a:lnTo>
                    <a:pt x="48" y="1044"/>
                  </a:lnTo>
                  <a:lnTo>
                    <a:pt x="66" y="1050"/>
                  </a:lnTo>
                  <a:lnTo>
                    <a:pt x="78" y="1050"/>
                  </a:lnTo>
                  <a:lnTo>
                    <a:pt x="90" y="1050"/>
                  </a:lnTo>
                  <a:lnTo>
                    <a:pt x="102" y="1056"/>
                  </a:lnTo>
                  <a:lnTo>
                    <a:pt x="114" y="1056"/>
                  </a:lnTo>
                  <a:lnTo>
                    <a:pt x="126" y="1050"/>
                  </a:lnTo>
                  <a:lnTo>
                    <a:pt x="138" y="1050"/>
                  </a:lnTo>
                  <a:lnTo>
                    <a:pt x="150" y="1056"/>
                  </a:lnTo>
                  <a:lnTo>
                    <a:pt x="162" y="1050"/>
                  </a:lnTo>
                  <a:lnTo>
                    <a:pt x="174" y="1056"/>
                  </a:lnTo>
                  <a:lnTo>
                    <a:pt x="186" y="1056"/>
                  </a:lnTo>
                  <a:lnTo>
                    <a:pt x="198" y="1056"/>
                  </a:lnTo>
                  <a:lnTo>
                    <a:pt x="216" y="1056"/>
                  </a:lnTo>
                  <a:lnTo>
                    <a:pt x="228" y="1056"/>
                  </a:lnTo>
                  <a:lnTo>
                    <a:pt x="240" y="1056"/>
                  </a:lnTo>
                  <a:lnTo>
                    <a:pt x="252" y="1062"/>
                  </a:lnTo>
                  <a:lnTo>
                    <a:pt x="264" y="1062"/>
                  </a:lnTo>
                  <a:lnTo>
                    <a:pt x="276" y="1056"/>
                  </a:lnTo>
                  <a:lnTo>
                    <a:pt x="288" y="1056"/>
                  </a:lnTo>
                  <a:lnTo>
                    <a:pt x="300" y="1062"/>
                  </a:lnTo>
                  <a:lnTo>
                    <a:pt x="312" y="1062"/>
                  </a:lnTo>
                  <a:lnTo>
                    <a:pt x="324" y="1062"/>
                  </a:lnTo>
                  <a:lnTo>
                    <a:pt x="336" y="1062"/>
                  </a:lnTo>
                  <a:lnTo>
                    <a:pt x="348" y="1062"/>
                  </a:lnTo>
                  <a:lnTo>
                    <a:pt x="366" y="1062"/>
                  </a:lnTo>
                  <a:lnTo>
                    <a:pt x="378" y="1068"/>
                  </a:lnTo>
                  <a:lnTo>
                    <a:pt x="390" y="1068"/>
                  </a:lnTo>
                  <a:lnTo>
                    <a:pt x="402" y="1062"/>
                  </a:lnTo>
                  <a:lnTo>
                    <a:pt x="414" y="1062"/>
                  </a:lnTo>
                  <a:lnTo>
                    <a:pt x="426" y="1068"/>
                  </a:lnTo>
                  <a:lnTo>
                    <a:pt x="438" y="1068"/>
                  </a:lnTo>
                  <a:lnTo>
                    <a:pt x="450" y="1068"/>
                  </a:lnTo>
                  <a:lnTo>
                    <a:pt x="462" y="1068"/>
                  </a:lnTo>
                  <a:lnTo>
                    <a:pt x="474" y="1068"/>
                  </a:lnTo>
                  <a:lnTo>
                    <a:pt x="486" y="1074"/>
                  </a:lnTo>
                  <a:lnTo>
                    <a:pt x="504" y="1074"/>
                  </a:lnTo>
                  <a:lnTo>
                    <a:pt x="516" y="1074"/>
                  </a:lnTo>
                  <a:lnTo>
                    <a:pt x="528" y="1074"/>
                  </a:lnTo>
                  <a:lnTo>
                    <a:pt x="540" y="1068"/>
                  </a:lnTo>
                  <a:lnTo>
                    <a:pt x="552" y="1068"/>
                  </a:lnTo>
                  <a:lnTo>
                    <a:pt x="564" y="1068"/>
                  </a:lnTo>
                  <a:lnTo>
                    <a:pt x="576" y="1074"/>
                  </a:lnTo>
                  <a:lnTo>
                    <a:pt x="588" y="1074"/>
                  </a:lnTo>
                  <a:lnTo>
                    <a:pt x="600" y="1074"/>
                  </a:lnTo>
                  <a:lnTo>
                    <a:pt x="612" y="1074"/>
                  </a:lnTo>
                  <a:lnTo>
                    <a:pt x="624" y="1074"/>
                  </a:lnTo>
                  <a:lnTo>
                    <a:pt x="636" y="1074"/>
                  </a:lnTo>
                  <a:lnTo>
                    <a:pt x="654" y="1074"/>
                  </a:lnTo>
                  <a:lnTo>
                    <a:pt x="666" y="1080"/>
                  </a:lnTo>
                  <a:lnTo>
                    <a:pt x="678" y="1080"/>
                  </a:lnTo>
                  <a:lnTo>
                    <a:pt x="690" y="1080"/>
                  </a:lnTo>
                  <a:lnTo>
                    <a:pt x="702" y="1074"/>
                  </a:lnTo>
                  <a:lnTo>
                    <a:pt x="714" y="1080"/>
                  </a:lnTo>
                  <a:lnTo>
                    <a:pt x="726" y="1074"/>
                  </a:lnTo>
                  <a:lnTo>
                    <a:pt x="738" y="1080"/>
                  </a:lnTo>
                  <a:lnTo>
                    <a:pt x="750" y="1080"/>
                  </a:lnTo>
                  <a:lnTo>
                    <a:pt x="762" y="1074"/>
                  </a:lnTo>
                  <a:lnTo>
                    <a:pt x="774" y="1080"/>
                  </a:lnTo>
                  <a:lnTo>
                    <a:pt x="792" y="1080"/>
                  </a:lnTo>
                  <a:lnTo>
                    <a:pt x="804" y="1074"/>
                  </a:lnTo>
                  <a:lnTo>
                    <a:pt x="816" y="1074"/>
                  </a:lnTo>
                  <a:lnTo>
                    <a:pt x="828" y="1080"/>
                  </a:lnTo>
                  <a:lnTo>
                    <a:pt x="840" y="1080"/>
                  </a:lnTo>
                  <a:lnTo>
                    <a:pt x="852" y="1080"/>
                  </a:lnTo>
                  <a:lnTo>
                    <a:pt x="864" y="1074"/>
                  </a:lnTo>
                  <a:lnTo>
                    <a:pt x="876" y="1074"/>
                  </a:lnTo>
                  <a:lnTo>
                    <a:pt x="888" y="1080"/>
                  </a:lnTo>
                  <a:lnTo>
                    <a:pt x="900" y="1080"/>
                  </a:lnTo>
                  <a:lnTo>
                    <a:pt x="912" y="1080"/>
                  </a:lnTo>
                  <a:lnTo>
                    <a:pt x="924" y="1080"/>
                  </a:lnTo>
                  <a:lnTo>
                    <a:pt x="942" y="1080"/>
                  </a:lnTo>
                  <a:lnTo>
                    <a:pt x="954" y="1080"/>
                  </a:lnTo>
                  <a:lnTo>
                    <a:pt x="966" y="1080"/>
                  </a:lnTo>
                  <a:lnTo>
                    <a:pt x="978" y="1080"/>
                  </a:lnTo>
                  <a:lnTo>
                    <a:pt x="990" y="1080"/>
                  </a:lnTo>
                  <a:lnTo>
                    <a:pt x="1002" y="1074"/>
                  </a:lnTo>
                  <a:lnTo>
                    <a:pt x="1014" y="1074"/>
                  </a:lnTo>
                  <a:lnTo>
                    <a:pt x="1026" y="1080"/>
                  </a:lnTo>
                  <a:lnTo>
                    <a:pt x="1038" y="1080"/>
                  </a:lnTo>
                  <a:lnTo>
                    <a:pt x="1050" y="1074"/>
                  </a:lnTo>
                  <a:lnTo>
                    <a:pt x="1062" y="1074"/>
                  </a:lnTo>
                  <a:lnTo>
                    <a:pt x="1080" y="1074"/>
                  </a:lnTo>
                  <a:lnTo>
                    <a:pt x="1092" y="1068"/>
                  </a:lnTo>
                  <a:lnTo>
                    <a:pt x="1104" y="1068"/>
                  </a:lnTo>
                  <a:lnTo>
                    <a:pt x="1116" y="1068"/>
                  </a:lnTo>
                  <a:lnTo>
                    <a:pt x="1128" y="1062"/>
                  </a:lnTo>
                  <a:lnTo>
                    <a:pt x="1140" y="1062"/>
                  </a:lnTo>
                  <a:lnTo>
                    <a:pt x="1152" y="1062"/>
                  </a:lnTo>
                  <a:lnTo>
                    <a:pt x="1164" y="1062"/>
                  </a:lnTo>
                  <a:lnTo>
                    <a:pt x="1176" y="1056"/>
                  </a:lnTo>
                  <a:lnTo>
                    <a:pt x="1188" y="1050"/>
                  </a:lnTo>
                  <a:lnTo>
                    <a:pt x="1200" y="1050"/>
                  </a:lnTo>
                  <a:lnTo>
                    <a:pt x="1212" y="1044"/>
                  </a:lnTo>
                  <a:lnTo>
                    <a:pt x="1230" y="1038"/>
                  </a:lnTo>
                  <a:lnTo>
                    <a:pt x="1242" y="1032"/>
                  </a:lnTo>
                  <a:lnTo>
                    <a:pt x="1254" y="1026"/>
                  </a:lnTo>
                  <a:lnTo>
                    <a:pt x="1266" y="1026"/>
                  </a:lnTo>
                  <a:lnTo>
                    <a:pt x="1278" y="1014"/>
                  </a:lnTo>
                  <a:lnTo>
                    <a:pt x="1290" y="1008"/>
                  </a:lnTo>
                  <a:lnTo>
                    <a:pt x="1302" y="1002"/>
                  </a:lnTo>
                  <a:lnTo>
                    <a:pt x="1314" y="990"/>
                  </a:lnTo>
                  <a:lnTo>
                    <a:pt x="1326" y="978"/>
                  </a:lnTo>
                  <a:lnTo>
                    <a:pt x="1338" y="966"/>
                  </a:lnTo>
                  <a:lnTo>
                    <a:pt x="1350" y="954"/>
                  </a:lnTo>
                  <a:lnTo>
                    <a:pt x="1362" y="936"/>
                  </a:lnTo>
                  <a:lnTo>
                    <a:pt x="1380" y="906"/>
                  </a:lnTo>
                  <a:lnTo>
                    <a:pt x="1392" y="870"/>
                  </a:lnTo>
                  <a:lnTo>
                    <a:pt x="1404" y="834"/>
                  </a:lnTo>
                  <a:lnTo>
                    <a:pt x="1416" y="792"/>
                  </a:lnTo>
                  <a:lnTo>
                    <a:pt x="1428" y="744"/>
                  </a:lnTo>
                  <a:lnTo>
                    <a:pt x="1440" y="684"/>
                  </a:lnTo>
                  <a:lnTo>
                    <a:pt x="1452" y="618"/>
                  </a:lnTo>
                  <a:lnTo>
                    <a:pt x="1464" y="558"/>
                  </a:lnTo>
                  <a:lnTo>
                    <a:pt x="1476" y="480"/>
                  </a:lnTo>
                  <a:lnTo>
                    <a:pt x="1488" y="408"/>
                  </a:lnTo>
                  <a:lnTo>
                    <a:pt x="1500" y="330"/>
                  </a:lnTo>
                  <a:lnTo>
                    <a:pt x="1518" y="258"/>
                  </a:lnTo>
                  <a:lnTo>
                    <a:pt x="1530" y="192"/>
                  </a:lnTo>
                  <a:lnTo>
                    <a:pt x="1542" y="120"/>
                  </a:lnTo>
                  <a:lnTo>
                    <a:pt x="1554" y="60"/>
                  </a:lnTo>
                  <a:lnTo>
                    <a:pt x="1566" y="18"/>
                  </a:lnTo>
                  <a:lnTo>
                    <a:pt x="1578" y="0"/>
                  </a:lnTo>
                  <a:lnTo>
                    <a:pt x="1590" y="12"/>
                  </a:lnTo>
                </a:path>
              </a:pathLst>
            </a:custGeom>
            <a:noFill/>
            <a:ln w="0">
              <a:solidFill>
                <a:srgbClr val="FFB4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13"/>
            <p:cNvSpPr>
              <a:spLocks/>
            </p:cNvSpPr>
            <p:nvPr/>
          </p:nvSpPr>
          <p:spPr bwMode="auto">
            <a:xfrm>
              <a:off x="4924425" y="1223962"/>
              <a:ext cx="1447800" cy="1762125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36" y="96"/>
                </a:cxn>
                <a:cxn ang="0">
                  <a:pos x="60" y="210"/>
                </a:cxn>
                <a:cxn ang="0">
                  <a:pos x="90" y="360"/>
                </a:cxn>
                <a:cxn ang="0">
                  <a:pos x="114" y="498"/>
                </a:cxn>
                <a:cxn ang="0">
                  <a:pos x="138" y="624"/>
                </a:cxn>
                <a:cxn ang="0">
                  <a:pos x="162" y="726"/>
                </a:cxn>
                <a:cxn ang="0">
                  <a:pos x="186" y="804"/>
                </a:cxn>
                <a:cxn ang="0">
                  <a:pos x="216" y="870"/>
                </a:cxn>
                <a:cxn ang="0">
                  <a:pos x="240" y="900"/>
                </a:cxn>
                <a:cxn ang="0">
                  <a:pos x="264" y="942"/>
                </a:cxn>
                <a:cxn ang="0">
                  <a:pos x="288" y="972"/>
                </a:cxn>
                <a:cxn ang="0">
                  <a:pos x="312" y="1002"/>
                </a:cxn>
                <a:cxn ang="0">
                  <a:pos x="336" y="1026"/>
                </a:cxn>
                <a:cxn ang="0">
                  <a:pos x="366" y="1050"/>
                </a:cxn>
                <a:cxn ang="0">
                  <a:pos x="390" y="1056"/>
                </a:cxn>
                <a:cxn ang="0">
                  <a:pos x="414" y="1062"/>
                </a:cxn>
                <a:cxn ang="0">
                  <a:pos x="438" y="1074"/>
                </a:cxn>
                <a:cxn ang="0">
                  <a:pos x="462" y="1080"/>
                </a:cxn>
                <a:cxn ang="0">
                  <a:pos x="486" y="1086"/>
                </a:cxn>
                <a:cxn ang="0">
                  <a:pos x="516" y="1092"/>
                </a:cxn>
                <a:cxn ang="0">
                  <a:pos x="540" y="1092"/>
                </a:cxn>
                <a:cxn ang="0">
                  <a:pos x="564" y="1098"/>
                </a:cxn>
                <a:cxn ang="0">
                  <a:pos x="588" y="1104"/>
                </a:cxn>
                <a:cxn ang="0">
                  <a:pos x="612" y="1104"/>
                </a:cxn>
                <a:cxn ang="0">
                  <a:pos x="636" y="1104"/>
                </a:cxn>
                <a:cxn ang="0">
                  <a:pos x="666" y="1098"/>
                </a:cxn>
                <a:cxn ang="0">
                  <a:pos x="690" y="1104"/>
                </a:cxn>
                <a:cxn ang="0">
                  <a:pos x="714" y="1104"/>
                </a:cxn>
                <a:cxn ang="0">
                  <a:pos x="738" y="1104"/>
                </a:cxn>
                <a:cxn ang="0">
                  <a:pos x="762" y="1104"/>
                </a:cxn>
                <a:cxn ang="0">
                  <a:pos x="786" y="1110"/>
                </a:cxn>
                <a:cxn ang="0">
                  <a:pos x="816" y="1104"/>
                </a:cxn>
                <a:cxn ang="0">
                  <a:pos x="840" y="1104"/>
                </a:cxn>
                <a:cxn ang="0">
                  <a:pos x="864" y="1110"/>
                </a:cxn>
                <a:cxn ang="0">
                  <a:pos x="888" y="1110"/>
                </a:cxn>
                <a:cxn ang="0">
                  <a:pos x="912" y="1110"/>
                </a:cxn>
              </a:cxnLst>
              <a:rect l="0" t="0" r="r" b="b"/>
              <a:pathLst>
                <a:path w="912" h="1110">
                  <a:moveTo>
                    <a:pt x="0" y="0"/>
                  </a:moveTo>
                  <a:lnTo>
                    <a:pt x="12" y="18"/>
                  </a:lnTo>
                  <a:lnTo>
                    <a:pt x="24" y="48"/>
                  </a:lnTo>
                  <a:lnTo>
                    <a:pt x="36" y="96"/>
                  </a:lnTo>
                  <a:lnTo>
                    <a:pt x="48" y="144"/>
                  </a:lnTo>
                  <a:lnTo>
                    <a:pt x="60" y="210"/>
                  </a:lnTo>
                  <a:lnTo>
                    <a:pt x="78" y="288"/>
                  </a:lnTo>
                  <a:lnTo>
                    <a:pt x="90" y="360"/>
                  </a:lnTo>
                  <a:lnTo>
                    <a:pt x="102" y="420"/>
                  </a:lnTo>
                  <a:lnTo>
                    <a:pt x="114" y="498"/>
                  </a:lnTo>
                  <a:lnTo>
                    <a:pt x="126" y="564"/>
                  </a:lnTo>
                  <a:lnTo>
                    <a:pt x="138" y="624"/>
                  </a:lnTo>
                  <a:lnTo>
                    <a:pt x="150" y="690"/>
                  </a:lnTo>
                  <a:lnTo>
                    <a:pt x="162" y="726"/>
                  </a:lnTo>
                  <a:lnTo>
                    <a:pt x="174" y="762"/>
                  </a:lnTo>
                  <a:lnTo>
                    <a:pt x="186" y="804"/>
                  </a:lnTo>
                  <a:lnTo>
                    <a:pt x="198" y="840"/>
                  </a:lnTo>
                  <a:lnTo>
                    <a:pt x="216" y="870"/>
                  </a:lnTo>
                  <a:lnTo>
                    <a:pt x="228" y="888"/>
                  </a:lnTo>
                  <a:lnTo>
                    <a:pt x="240" y="900"/>
                  </a:lnTo>
                  <a:lnTo>
                    <a:pt x="252" y="924"/>
                  </a:lnTo>
                  <a:lnTo>
                    <a:pt x="264" y="942"/>
                  </a:lnTo>
                  <a:lnTo>
                    <a:pt x="276" y="960"/>
                  </a:lnTo>
                  <a:lnTo>
                    <a:pt x="288" y="972"/>
                  </a:lnTo>
                  <a:lnTo>
                    <a:pt x="300" y="990"/>
                  </a:lnTo>
                  <a:lnTo>
                    <a:pt x="312" y="1002"/>
                  </a:lnTo>
                  <a:lnTo>
                    <a:pt x="324" y="1014"/>
                  </a:lnTo>
                  <a:lnTo>
                    <a:pt x="336" y="1026"/>
                  </a:lnTo>
                  <a:lnTo>
                    <a:pt x="348" y="1038"/>
                  </a:lnTo>
                  <a:lnTo>
                    <a:pt x="366" y="1050"/>
                  </a:lnTo>
                  <a:lnTo>
                    <a:pt x="378" y="1050"/>
                  </a:lnTo>
                  <a:lnTo>
                    <a:pt x="390" y="1056"/>
                  </a:lnTo>
                  <a:lnTo>
                    <a:pt x="402" y="1062"/>
                  </a:lnTo>
                  <a:lnTo>
                    <a:pt x="414" y="1062"/>
                  </a:lnTo>
                  <a:lnTo>
                    <a:pt x="426" y="1068"/>
                  </a:lnTo>
                  <a:lnTo>
                    <a:pt x="438" y="1074"/>
                  </a:lnTo>
                  <a:lnTo>
                    <a:pt x="450" y="1080"/>
                  </a:lnTo>
                  <a:lnTo>
                    <a:pt x="462" y="1080"/>
                  </a:lnTo>
                  <a:lnTo>
                    <a:pt x="474" y="1080"/>
                  </a:lnTo>
                  <a:lnTo>
                    <a:pt x="486" y="1086"/>
                  </a:lnTo>
                  <a:lnTo>
                    <a:pt x="498" y="1092"/>
                  </a:lnTo>
                  <a:lnTo>
                    <a:pt x="516" y="1092"/>
                  </a:lnTo>
                  <a:lnTo>
                    <a:pt x="528" y="1092"/>
                  </a:lnTo>
                  <a:lnTo>
                    <a:pt x="540" y="1092"/>
                  </a:lnTo>
                  <a:lnTo>
                    <a:pt x="552" y="1098"/>
                  </a:lnTo>
                  <a:lnTo>
                    <a:pt x="564" y="1098"/>
                  </a:lnTo>
                  <a:lnTo>
                    <a:pt x="576" y="1098"/>
                  </a:lnTo>
                  <a:lnTo>
                    <a:pt x="588" y="1104"/>
                  </a:lnTo>
                  <a:lnTo>
                    <a:pt x="600" y="1098"/>
                  </a:lnTo>
                  <a:lnTo>
                    <a:pt x="612" y="1104"/>
                  </a:lnTo>
                  <a:lnTo>
                    <a:pt x="624" y="1104"/>
                  </a:lnTo>
                  <a:lnTo>
                    <a:pt x="636" y="1104"/>
                  </a:lnTo>
                  <a:lnTo>
                    <a:pt x="654" y="1104"/>
                  </a:lnTo>
                  <a:lnTo>
                    <a:pt x="666" y="1098"/>
                  </a:lnTo>
                  <a:lnTo>
                    <a:pt x="678" y="1104"/>
                  </a:lnTo>
                  <a:lnTo>
                    <a:pt x="690" y="1104"/>
                  </a:lnTo>
                  <a:lnTo>
                    <a:pt x="702" y="1104"/>
                  </a:lnTo>
                  <a:lnTo>
                    <a:pt x="714" y="1104"/>
                  </a:lnTo>
                  <a:lnTo>
                    <a:pt x="726" y="1104"/>
                  </a:lnTo>
                  <a:lnTo>
                    <a:pt x="738" y="1104"/>
                  </a:lnTo>
                  <a:lnTo>
                    <a:pt x="750" y="1104"/>
                  </a:lnTo>
                  <a:lnTo>
                    <a:pt x="762" y="1104"/>
                  </a:lnTo>
                  <a:lnTo>
                    <a:pt x="774" y="1110"/>
                  </a:lnTo>
                  <a:lnTo>
                    <a:pt x="786" y="1110"/>
                  </a:lnTo>
                  <a:lnTo>
                    <a:pt x="804" y="1110"/>
                  </a:lnTo>
                  <a:lnTo>
                    <a:pt x="816" y="1104"/>
                  </a:lnTo>
                  <a:lnTo>
                    <a:pt x="828" y="1104"/>
                  </a:lnTo>
                  <a:lnTo>
                    <a:pt x="840" y="1104"/>
                  </a:lnTo>
                  <a:lnTo>
                    <a:pt x="852" y="1104"/>
                  </a:lnTo>
                  <a:lnTo>
                    <a:pt x="864" y="1110"/>
                  </a:lnTo>
                  <a:lnTo>
                    <a:pt x="876" y="1110"/>
                  </a:lnTo>
                  <a:lnTo>
                    <a:pt x="888" y="1110"/>
                  </a:lnTo>
                  <a:lnTo>
                    <a:pt x="900" y="1110"/>
                  </a:lnTo>
                  <a:lnTo>
                    <a:pt x="912" y="1110"/>
                  </a:lnTo>
                </a:path>
              </a:pathLst>
            </a:custGeom>
            <a:noFill/>
            <a:ln w="0">
              <a:solidFill>
                <a:srgbClr val="FFB4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8" name="Rectangle 287"/>
          <p:cNvSpPr/>
          <p:nvPr/>
        </p:nvSpPr>
        <p:spPr>
          <a:xfrm>
            <a:off x="1055641" y="5058507"/>
            <a:ext cx="3572057" cy="1366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2274845" y="5403313"/>
            <a:ext cx="1294069" cy="647260"/>
          </a:xfrm>
          <a:prstGeom prst="ellipse">
            <a:avLst/>
          </a:prstGeom>
          <a:solidFill>
            <a:srgbClr val="F59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TextBox 289"/>
          <p:cNvSpPr txBox="1"/>
          <p:nvPr/>
        </p:nvSpPr>
        <p:spPr>
          <a:xfrm>
            <a:off x="1793581" y="5507795"/>
            <a:ext cx="45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2436412" y="5531251"/>
            <a:ext cx="45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2740069" y="5529520"/>
            <a:ext cx="45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3104916" y="5542277"/>
            <a:ext cx="45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3352800" y="5536764"/>
            <a:ext cx="45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3798852" y="5566730"/>
            <a:ext cx="45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1076572" y="4621502"/>
            <a:ext cx="269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Pd</a:t>
            </a:r>
            <a:r>
              <a:rPr lang="en-US" sz="2400" b="1" dirty="0" smtClean="0"/>
              <a:t> surface coating</a:t>
            </a:r>
            <a:endParaRPr lang="en-US" sz="2400" b="1" dirty="0"/>
          </a:p>
        </p:txBody>
      </p:sp>
      <p:sp>
        <p:nvSpPr>
          <p:cNvPr id="297" name="TextBox 296"/>
          <p:cNvSpPr txBox="1"/>
          <p:nvPr/>
        </p:nvSpPr>
        <p:spPr>
          <a:xfrm>
            <a:off x="1536449" y="6372079"/>
            <a:ext cx="223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Sputtered Spot</a:t>
            </a:r>
            <a:endParaRPr lang="en-US" sz="2400" b="1" dirty="0"/>
          </a:p>
        </p:txBody>
      </p:sp>
      <p:cxnSp>
        <p:nvCxnSpPr>
          <p:cNvPr id="301" name="Straight Arrow Connector 300"/>
          <p:cNvCxnSpPr/>
          <p:nvPr/>
        </p:nvCxnSpPr>
        <p:spPr>
          <a:xfrm flipV="1">
            <a:off x="2691943" y="5898853"/>
            <a:ext cx="85557" cy="470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/>
          <p:nvPr/>
        </p:nvCxnSpPr>
        <p:spPr>
          <a:xfrm>
            <a:off x="1340196" y="4965310"/>
            <a:ext cx="153930" cy="487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5" name="TextBox 304"/>
          <p:cNvSpPr txBox="1"/>
          <p:nvPr/>
        </p:nvSpPr>
        <p:spPr>
          <a:xfrm>
            <a:off x="2152311" y="1008008"/>
            <a:ext cx="240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Survey Scan</a:t>
            </a:r>
            <a:endParaRPr lang="en-US" sz="2400" b="1" dirty="0"/>
          </a:p>
        </p:txBody>
      </p:sp>
      <p:sp>
        <p:nvSpPr>
          <p:cNvPr id="306" name="TextBox 305"/>
          <p:cNvSpPr txBox="1"/>
          <p:nvPr/>
        </p:nvSpPr>
        <p:spPr>
          <a:xfrm>
            <a:off x="5757577" y="669110"/>
            <a:ext cx="3256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Ga</a:t>
            </a:r>
            <a:r>
              <a:rPr lang="en-US" sz="2400" b="1" dirty="0" smtClean="0"/>
              <a:t> 2p </a:t>
            </a:r>
            <a:r>
              <a:rPr lang="en-US" sz="2400" b="1" dirty="0"/>
              <a:t>h</a:t>
            </a:r>
            <a:r>
              <a:rPr lang="en-US" sz="2400" b="1" dirty="0" smtClean="0"/>
              <a:t>igh resolution scan</a:t>
            </a:r>
            <a:endParaRPr lang="en-US" sz="2400" b="1" dirty="0"/>
          </a:p>
        </p:txBody>
      </p:sp>
      <p:sp>
        <p:nvSpPr>
          <p:cNvPr id="307" name="TextBox 306"/>
          <p:cNvSpPr txBox="1"/>
          <p:nvPr/>
        </p:nvSpPr>
        <p:spPr>
          <a:xfrm>
            <a:off x="5718126" y="3750599"/>
            <a:ext cx="3220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Pd</a:t>
            </a:r>
            <a:r>
              <a:rPr lang="en-US" sz="2400" b="1" dirty="0" smtClean="0"/>
              <a:t> High resolution Scan</a:t>
            </a:r>
            <a:endParaRPr lang="en-US" sz="2400" b="1" dirty="0"/>
          </a:p>
        </p:txBody>
      </p:sp>
      <p:sp>
        <p:nvSpPr>
          <p:cNvPr id="308" name="TextBox 307"/>
          <p:cNvSpPr txBox="1"/>
          <p:nvPr/>
        </p:nvSpPr>
        <p:spPr>
          <a:xfrm>
            <a:off x="6764076" y="5858580"/>
            <a:ext cx="45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09" name="TextBox 308"/>
          <p:cNvSpPr txBox="1"/>
          <p:nvPr/>
        </p:nvSpPr>
        <p:spPr>
          <a:xfrm>
            <a:off x="6715528" y="4236838"/>
            <a:ext cx="45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  <p:cxnSp>
        <p:nvCxnSpPr>
          <p:cNvPr id="310" name="Straight Arrow Connector 309"/>
          <p:cNvCxnSpPr/>
          <p:nvPr/>
        </p:nvCxnSpPr>
        <p:spPr>
          <a:xfrm flipV="1">
            <a:off x="6875679" y="4606170"/>
            <a:ext cx="0" cy="1329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2" name="TextBox 311"/>
          <p:cNvSpPr txBox="1"/>
          <p:nvPr/>
        </p:nvSpPr>
        <p:spPr>
          <a:xfrm>
            <a:off x="8225613" y="3100130"/>
            <a:ext cx="45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13" name="TextBox 312"/>
          <p:cNvSpPr txBox="1"/>
          <p:nvPr/>
        </p:nvSpPr>
        <p:spPr>
          <a:xfrm>
            <a:off x="8171596" y="1448332"/>
            <a:ext cx="45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  <p:cxnSp>
        <p:nvCxnSpPr>
          <p:cNvPr id="314" name="Straight Arrow Connector 313"/>
          <p:cNvCxnSpPr/>
          <p:nvPr/>
        </p:nvCxnSpPr>
        <p:spPr>
          <a:xfrm flipV="1">
            <a:off x="8324335" y="1861116"/>
            <a:ext cx="0" cy="1329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>
            <a:off x="4018096" y="3661726"/>
            <a:ext cx="45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311" name="Straight Arrow Connector 310"/>
          <p:cNvCxnSpPr/>
          <p:nvPr/>
        </p:nvCxnSpPr>
        <p:spPr>
          <a:xfrm flipV="1">
            <a:off x="4175175" y="2377440"/>
            <a:ext cx="0" cy="1329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5" name="TextBox 314"/>
          <p:cNvSpPr txBox="1"/>
          <p:nvPr/>
        </p:nvSpPr>
        <p:spPr>
          <a:xfrm>
            <a:off x="4018096" y="1996262"/>
            <a:ext cx="45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4465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4391228"/>
            <a:ext cx="6540500" cy="2352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11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UV Visible Spectroscopy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08826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UV light passes through a sample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A detector lies behind the sample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The percent of light transmitted through the system at a given wavelength is measured and compared with a reference beam</a:t>
            </a:r>
            <a:endParaRPr lang="en-US" sz="24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08825"/>
            <a:ext cx="4519795" cy="271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374524"/>
            <a:ext cx="5867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Oliva</a:t>
            </a:r>
            <a:r>
              <a:rPr lang="en-US" sz="1400" dirty="0"/>
              <a:t>, Brittany L., and Andrew R. Barron. "</a:t>
            </a:r>
            <a:r>
              <a:rPr lang="en-US" sz="1400" dirty="0" err="1"/>
              <a:t>Connexions</a:t>
            </a:r>
            <a:r>
              <a:rPr lang="en-US" sz="1400" dirty="0"/>
              <a:t>." </a:t>
            </a:r>
            <a:r>
              <a:rPr lang="en-US" sz="1400" i="1" dirty="0" err="1"/>
              <a:t>Connexions</a:t>
            </a:r>
            <a:r>
              <a:rPr lang="en-US" sz="1400" dirty="0"/>
              <a:t>. Rice University, 5 June 2010. Web. 27 July 2012. &lt;http://cnx.org/content/m34525/latest/&gt;.</a:t>
            </a:r>
          </a:p>
        </p:txBody>
      </p:sp>
    </p:spTree>
    <p:extLst>
      <p:ext uri="{BB962C8B-B14F-4D97-AF65-F5344CB8AC3E}">
        <p14:creationId xmlns:p14="http://schemas.microsoft.com/office/powerpoint/2010/main" xmlns="" val="28621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03278" y="2640926"/>
            <a:ext cx="4193681" cy="46166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Where d is the thickness and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4114800"/>
            <a:ext cx="4729759" cy="2587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8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Optical Constants, Band Gap</a:t>
            </a:r>
            <a:endParaRPr lang="en-US" sz="4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0910221"/>
              </p:ext>
            </p:extLst>
          </p:nvPr>
        </p:nvGraphicFramePr>
        <p:xfrm>
          <a:off x="6076752" y="1824455"/>
          <a:ext cx="1644056" cy="838200"/>
        </p:xfrm>
        <a:graphic>
          <a:graphicData uri="http://schemas.openxmlformats.org/presentationml/2006/ole">
            <p:oleObj spid="_x0000_s1614" name="Equation" r:id="rId4" imgW="952200" imgH="482400" progId="Equation.3">
              <p:embed/>
            </p:oleObj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08" y="1329155"/>
            <a:ext cx="4651891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1440" y="1316017"/>
            <a:ext cx="419636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Optical Absorption Coefficient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1318409"/>
              </p:ext>
            </p:extLst>
          </p:nvPr>
        </p:nvGraphicFramePr>
        <p:xfrm>
          <a:off x="6369639" y="3102591"/>
          <a:ext cx="1058281" cy="846138"/>
        </p:xfrm>
        <a:graphic>
          <a:graphicData uri="http://schemas.openxmlformats.org/presentationml/2006/ole">
            <p:oleObj spid="_x0000_s1615" name="Equation" r:id="rId6" imgW="520560" imgH="41904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46047995"/>
              </p:ext>
            </p:extLst>
          </p:nvPr>
        </p:nvGraphicFramePr>
        <p:xfrm>
          <a:off x="1084373" y="5638800"/>
          <a:ext cx="2319670" cy="838200"/>
        </p:xfrm>
        <a:graphic>
          <a:graphicData uri="http://schemas.openxmlformats.org/presentationml/2006/ole">
            <p:oleObj spid="_x0000_s1616" name="Equation" r:id="rId7" imgW="1499400" imgH="53028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8708" y="4267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band gap is related to the optical absorption coefficient in the following way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152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17003</TotalTime>
  <Words>944</Words>
  <Application>Microsoft Office PowerPoint</Application>
  <PresentationFormat>On-screen Show (4:3)</PresentationFormat>
  <Paragraphs>230</Paragraphs>
  <Slides>21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Characterization of Ga2O3 Single Crystal and Thin Films</vt:lpstr>
      <vt:lpstr>Slide 2</vt:lpstr>
      <vt:lpstr>XPS : X-Ray Photoelectron Spectroscopy</vt:lpstr>
      <vt:lpstr>Slide 4</vt:lpstr>
      <vt:lpstr>Slide 5</vt:lpstr>
      <vt:lpstr>XPS / Sputtering Application</vt:lpstr>
      <vt:lpstr>Slide 7</vt:lpstr>
      <vt:lpstr>Slide 8</vt:lpstr>
      <vt:lpstr>Optical Constants, Band Gap</vt:lpstr>
      <vt:lpstr>Slide 10</vt:lpstr>
      <vt:lpstr>Ellipsometry</vt:lpstr>
      <vt:lpstr>Slide 12</vt:lpstr>
      <vt:lpstr>Slide 13</vt:lpstr>
      <vt:lpstr>Slide 14</vt:lpstr>
      <vt:lpstr>Slide 15</vt:lpstr>
      <vt:lpstr>Compare Single Crystal Results to Thin Films</vt:lpstr>
      <vt:lpstr>Slide 17</vt:lpstr>
      <vt:lpstr>Slide 18</vt:lpstr>
      <vt:lpstr>Slide 19</vt:lpstr>
      <vt:lpstr>Acknowledgements</vt:lpstr>
      <vt:lpstr>May I have your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lastModifiedBy>cheryl</cp:lastModifiedBy>
  <cp:revision>262</cp:revision>
  <dcterms:created xsi:type="dcterms:W3CDTF">2012-07-16T23:25:25Z</dcterms:created>
  <dcterms:modified xsi:type="dcterms:W3CDTF">2012-08-14T17:10:56Z</dcterms:modified>
</cp:coreProperties>
</file>